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8" r:id="rId5"/>
  </p:sldMasterIdLst>
  <p:notesMasterIdLst>
    <p:notesMasterId r:id="rId30"/>
  </p:notesMasterIdLst>
  <p:handoutMasterIdLst>
    <p:handoutMasterId r:id="rId31"/>
  </p:handoutMasterIdLst>
  <p:sldIdLst>
    <p:sldId id="3852" r:id="rId6"/>
    <p:sldId id="3849" r:id="rId7"/>
    <p:sldId id="256" r:id="rId8"/>
    <p:sldId id="3850" r:id="rId9"/>
    <p:sldId id="3844" r:id="rId10"/>
    <p:sldId id="3846" r:id="rId11"/>
    <p:sldId id="261" r:id="rId12"/>
    <p:sldId id="3853" r:id="rId13"/>
    <p:sldId id="3854" r:id="rId14"/>
    <p:sldId id="3856" r:id="rId15"/>
    <p:sldId id="3857" r:id="rId16"/>
    <p:sldId id="3863" r:id="rId17"/>
    <p:sldId id="265" r:id="rId18"/>
    <p:sldId id="3851" r:id="rId19"/>
    <p:sldId id="263" r:id="rId20"/>
    <p:sldId id="3859" r:id="rId21"/>
    <p:sldId id="268" r:id="rId22"/>
    <p:sldId id="3860" r:id="rId23"/>
    <p:sldId id="3861" r:id="rId24"/>
    <p:sldId id="3862" r:id="rId25"/>
    <p:sldId id="3848" r:id="rId26"/>
    <p:sldId id="3847" r:id="rId27"/>
    <p:sldId id="3855" r:id="rId28"/>
    <p:sldId id="385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F6166D-73AE-4C1C-90DB-5A983BB39534}" v="201" dt="2024-04-01T02:02:41.535"/>
  </p1510:revLst>
</p1510:revInfo>
</file>

<file path=ppt/tableStyles.xml><?xml version="1.0" encoding="utf-8"?>
<a:tblStyleLst xmlns:a="http://schemas.openxmlformats.org/drawingml/2006/main" def="{72833802-FEF1-4C79-8D5D-14CF1EAF98D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94" autoAdjust="0"/>
  </p:normalViewPr>
  <p:slideViewPr>
    <p:cSldViewPr snapToGrid="0">
      <p:cViewPr varScale="1">
        <p:scale>
          <a:sx n="82" d="100"/>
          <a:sy n="82" d="100"/>
        </p:scale>
        <p:origin x="720" y="77"/>
      </p:cViewPr>
      <p:guideLst/>
    </p:cSldViewPr>
  </p:slideViewPr>
  <p:outlineViewPr>
    <p:cViewPr>
      <p:scale>
        <a:sx n="33" d="100"/>
        <a:sy n="33" d="100"/>
      </p:scale>
      <p:origin x="0" y="-374"/>
    </p:cViewPr>
  </p:outlineViewPr>
  <p:notesTextViewPr>
    <p:cViewPr>
      <p:scale>
        <a:sx n="1" d="1"/>
        <a:sy n="1" d="1"/>
      </p:scale>
      <p:origin x="0" y="0"/>
    </p:cViewPr>
  </p:notesTextViewPr>
  <p:sorterViewPr>
    <p:cViewPr>
      <p:scale>
        <a:sx n="100" d="100"/>
        <a:sy n="100" d="100"/>
      </p:scale>
      <p:origin x="0" y="-1757"/>
    </p:cViewPr>
  </p:sorterViewPr>
  <p:notesViewPr>
    <p:cSldViewPr snapToGrid="0">
      <p:cViewPr>
        <p:scale>
          <a:sx n="1" d="2"/>
          <a:sy n="1" d="2"/>
        </p:scale>
        <p:origin x="3480" y="55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lli Courtney" userId="b37b566f1af904f1" providerId="LiveId" clId="{DEEFDA69-CAB3-4461-9F85-B6073D0668A6}"/>
    <pc:docChg chg="undo redo custSel addSld delSld modSld sldOrd">
      <pc:chgData name="Molli Courtney" userId="b37b566f1af904f1" providerId="LiveId" clId="{DEEFDA69-CAB3-4461-9F85-B6073D0668A6}" dt="2024-03-27T05:22:40.240" v="12428"/>
      <pc:docMkLst>
        <pc:docMk/>
      </pc:docMkLst>
      <pc:sldChg chg="addSp delSp modSp mod ord modTransition modClrScheme chgLayout">
        <pc:chgData name="Molli Courtney" userId="b37b566f1af904f1" providerId="LiveId" clId="{DEEFDA69-CAB3-4461-9F85-B6073D0668A6}" dt="2024-03-27T05:20:54.472" v="12427"/>
        <pc:sldMkLst>
          <pc:docMk/>
          <pc:sldMk cId="517426050" sldId="256"/>
        </pc:sldMkLst>
        <pc:spChg chg="add mod ord">
          <ac:chgData name="Molli Courtney" userId="b37b566f1af904f1" providerId="LiveId" clId="{DEEFDA69-CAB3-4461-9F85-B6073D0668A6}" dt="2024-03-21T14:55:56.625" v="3244" actId="6549"/>
          <ac:spMkLst>
            <pc:docMk/>
            <pc:sldMk cId="517426050" sldId="256"/>
            <ac:spMk id="2" creationId="{D5C60A23-D4C9-FDA2-31F8-428B36D6DBB7}"/>
          </ac:spMkLst>
        </pc:spChg>
        <pc:spChg chg="add del mod">
          <ac:chgData name="Molli Courtney" userId="b37b566f1af904f1" providerId="LiveId" clId="{DEEFDA69-CAB3-4461-9F85-B6073D0668A6}" dt="2024-03-17T08:41:48.622" v="1" actId="478"/>
          <ac:spMkLst>
            <pc:docMk/>
            <pc:sldMk cId="517426050" sldId="256"/>
            <ac:spMk id="3" creationId="{B2D6DA2F-DB91-8C01-42EA-1CB0D1AB06F1}"/>
          </ac:spMkLst>
        </pc:spChg>
        <pc:spChg chg="del">
          <ac:chgData name="Molli Courtney" userId="b37b566f1af904f1" providerId="LiveId" clId="{DEEFDA69-CAB3-4461-9F85-B6073D0668A6}" dt="2024-03-17T08:41:46.193" v="0" actId="478"/>
          <ac:spMkLst>
            <pc:docMk/>
            <pc:sldMk cId="517426050" sldId="256"/>
            <ac:spMk id="4" creationId="{10047101-8D42-6100-9CEA-AEC0FAEAB606}"/>
          </ac:spMkLst>
        </pc:spChg>
        <pc:spChg chg="add del mod">
          <ac:chgData name="Molli Courtney" userId="b37b566f1af904f1" providerId="LiveId" clId="{DEEFDA69-CAB3-4461-9F85-B6073D0668A6}" dt="2024-03-17T08:44:52.607" v="7"/>
          <ac:spMkLst>
            <pc:docMk/>
            <pc:sldMk cId="517426050" sldId="256"/>
            <ac:spMk id="5" creationId="{0C6DD645-FE5C-A50E-678F-81CDE3B33E92}"/>
          </ac:spMkLst>
        </pc:spChg>
        <pc:spChg chg="add mod">
          <ac:chgData name="Molli Courtney" userId="b37b566f1af904f1" providerId="LiveId" clId="{DEEFDA69-CAB3-4461-9F85-B6073D0668A6}" dt="2024-03-20T06:37:20.097" v="1284" actId="1076"/>
          <ac:spMkLst>
            <pc:docMk/>
            <pc:sldMk cId="517426050" sldId="256"/>
            <ac:spMk id="5" creationId="{30A0E0D8-F8CA-A70B-926F-5EE769B4CAB3}"/>
          </ac:spMkLst>
        </pc:spChg>
        <pc:spChg chg="add mod">
          <ac:chgData name="Molli Courtney" userId="b37b566f1af904f1" providerId="LiveId" clId="{DEEFDA69-CAB3-4461-9F85-B6073D0668A6}" dt="2024-03-20T06:37:39.094" v="1286" actId="14100"/>
          <ac:spMkLst>
            <pc:docMk/>
            <pc:sldMk cId="517426050" sldId="256"/>
            <ac:spMk id="6" creationId="{24552F52-0398-74B1-B076-EDA943267258}"/>
          </ac:spMkLst>
        </pc:spChg>
        <pc:picChg chg="add mod">
          <ac:chgData name="Molli Courtney" userId="b37b566f1af904f1" providerId="LiveId" clId="{DEEFDA69-CAB3-4461-9F85-B6073D0668A6}" dt="2024-03-20T06:36:33.507" v="1232" actId="26606"/>
          <ac:picMkLst>
            <pc:docMk/>
            <pc:sldMk cId="517426050" sldId="256"/>
            <ac:picMk id="4" creationId="{6B05DD85-F171-EDD6-A71E-D932AE4407CB}"/>
          </ac:picMkLst>
        </pc:picChg>
      </pc:sldChg>
      <pc:sldChg chg="addSp modSp mod modTransition modClrScheme chgLayout">
        <pc:chgData name="Molli Courtney" userId="b37b566f1af904f1" providerId="LiveId" clId="{DEEFDA69-CAB3-4461-9F85-B6073D0668A6}" dt="2024-03-27T05:16:24.254" v="12381"/>
        <pc:sldMkLst>
          <pc:docMk/>
          <pc:sldMk cId="3666674671" sldId="261"/>
        </pc:sldMkLst>
        <pc:spChg chg="mod">
          <ac:chgData name="Molli Courtney" userId="b37b566f1af904f1" providerId="LiveId" clId="{DEEFDA69-CAB3-4461-9F85-B6073D0668A6}" dt="2024-03-20T07:08:13.001" v="2209" actId="2711"/>
          <ac:spMkLst>
            <pc:docMk/>
            <pc:sldMk cId="3666674671" sldId="261"/>
            <ac:spMk id="2" creationId="{9635F5E3-2B1C-7C0A-8581-67A9052D13AA}"/>
          </ac:spMkLst>
        </pc:spChg>
        <pc:spChg chg="mod">
          <ac:chgData name="Molli Courtney" userId="b37b566f1af904f1" providerId="LiveId" clId="{DEEFDA69-CAB3-4461-9F85-B6073D0668A6}" dt="2024-03-21T14:56:59.465" v="3256" actId="20577"/>
          <ac:spMkLst>
            <pc:docMk/>
            <pc:sldMk cId="3666674671" sldId="261"/>
            <ac:spMk id="3" creationId="{A6A33159-D030-2F82-A142-F75940728319}"/>
          </ac:spMkLst>
        </pc:spChg>
        <pc:spChg chg="add mod">
          <ac:chgData name="Molli Courtney" userId="b37b566f1af904f1" providerId="LiveId" clId="{DEEFDA69-CAB3-4461-9F85-B6073D0668A6}" dt="2024-03-20T07:06:49.131" v="2078" actId="403"/>
          <ac:spMkLst>
            <pc:docMk/>
            <pc:sldMk cId="3666674671" sldId="261"/>
            <ac:spMk id="5" creationId="{9F11473F-7FC5-9DA8-0511-4B80E06151E5}"/>
          </ac:spMkLst>
        </pc:spChg>
        <pc:spChg chg="add mod">
          <ac:chgData name="Molli Courtney" userId="b37b566f1af904f1" providerId="LiveId" clId="{DEEFDA69-CAB3-4461-9F85-B6073D0668A6}" dt="2024-03-20T07:09:47.497" v="2261" actId="1076"/>
          <ac:spMkLst>
            <pc:docMk/>
            <pc:sldMk cId="3666674671" sldId="261"/>
            <ac:spMk id="6" creationId="{95128A0C-A773-FC90-69A6-21C4C5F73438}"/>
          </ac:spMkLst>
        </pc:spChg>
        <pc:picChg chg="add mod">
          <ac:chgData name="Molli Courtney" userId="b37b566f1af904f1" providerId="LiveId" clId="{DEEFDA69-CAB3-4461-9F85-B6073D0668A6}" dt="2024-03-20T07:06:01.148" v="2061" actId="14826"/>
          <ac:picMkLst>
            <pc:docMk/>
            <pc:sldMk cId="3666674671" sldId="261"/>
            <ac:picMk id="4" creationId="{FFEE54DC-FCF6-4C1B-C097-ADADDEDF2CA3}"/>
          </ac:picMkLst>
        </pc:picChg>
      </pc:sldChg>
      <pc:sldChg chg="addSp modSp mod ord modTransition">
        <pc:chgData name="Molli Courtney" userId="b37b566f1af904f1" providerId="LiveId" clId="{DEEFDA69-CAB3-4461-9F85-B6073D0668A6}" dt="2024-03-27T05:19:10.752" v="12416"/>
        <pc:sldMkLst>
          <pc:docMk/>
          <pc:sldMk cId="2737241225" sldId="263"/>
        </pc:sldMkLst>
        <pc:spChg chg="mod">
          <ac:chgData name="Molli Courtney" userId="b37b566f1af904f1" providerId="LiveId" clId="{DEEFDA69-CAB3-4461-9F85-B6073D0668A6}" dt="2024-03-21T15:35:21.450" v="5628" actId="1076"/>
          <ac:spMkLst>
            <pc:docMk/>
            <pc:sldMk cId="2737241225" sldId="263"/>
            <ac:spMk id="2" creationId="{338A15DE-D135-0710-9984-A0A55E960CB0}"/>
          </ac:spMkLst>
        </pc:spChg>
        <pc:spChg chg="mod">
          <ac:chgData name="Molli Courtney" userId="b37b566f1af904f1" providerId="LiveId" clId="{DEEFDA69-CAB3-4461-9F85-B6073D0668A6}" dt="2024-03-21T15:39:59.570" v="6165" actId="20577"/>
          <ac:spMkLst>
            <pc:docMk/>
            <pc:sldMk cId="2737241225" sldId="263"/>
            <ac:spMk id="3" creationId="{ECC8AA23-D8D0-93BE-5C5F-103A750B0D2F}"/>
          </ac:spMkLst>
        </pc:spChg>
        <pc:spChg chg="add mod">
          <ac:chgData name="Molli Courtney" userId="b37b566f1af904f1" providerId="LiveId" clId="{DEEFDA69-CAB3-4461-9F85-B6073D0668A6}" dt="2024-03-21T15:34:04.302" v="5606" actId="1076"/>
          <ac:spMkLst>
            <pc:docMk/>
            <pc:sldMk cId="2737241225" sldId="263"/>
            <ac:spMk id="4" creationId="{B2883674-82D9-BE83-DD59-7387AF154F5A}"/>
          </ac:spMkLst>
        </pc:spChg>
        <pc:picChg chg="mod">
          <ac:chgData name="Molli Courtney" userId="b37b566f1af904f1" providerId="LiveId" clId="{DEEFDA69-CAB3-4461-9F85-B6073D0668A6}" dt="2024-03-21T15:32:58.337" v="5567" actId="14826"/>
          <ac:picMkLst>
            <pc:docMk/>
            <pc:sldMk cId="2737241225" sldId="263"/>
            <ac:picMk id="11" creationId="{1505EF47-21F0-359C-67AF-1DE6EA73D605}"/>
          </ac:picMkLst>
        </pc:picChg>
      </pc:sldChg>
      <pc:sldChg chg="modSp mod ord modTransition">
        <pc:chgData name="Molli Courtney" userId="b37b566f1af904f1" providerId="LiveId" clId="{DEEFDA69-CAB3-4461-9F85-B6073D0668A6}" dt="2024-03-27T05:18:55.048" v="12414"/>
        <pc:sldMkLst>
          <pc:docMk/>
          <pc:sldMk cId="729609147" sldId="265"/>
        </pc:sldMkLst>
        <pc:spChg chg="mod">
          <ac:chgData name="Molli Courtney" userId="b37b566f1af904f1" providerId="LiveId" clId="{DEEFDA69-CAB3-4461-9F85-B6073D0668A6}" dt="2024-03-21T15:09:19.773" v="4083" actId="20577"/>
          <ac:spMkLst>
            <pc:docMk/>
            <pc:sldMk cId="729609147" sldId="265"/>
            <ac:spMk id="2" creationId="{314C27C8-165C-5513-DB4B-9D840097C545}"/>
          </ac:spMkLst>
        </pc:spChg>
        <pc:spChg chg="mod">
          <ac:chgData name="Molli Courtney" userId="b37b566f1af904f1" providerId="LiveId" clId="{DEEFDA69-CAB3-4461-9F85-B6073D0668A6}" dt="2024-03-21T15:26:19.432" v="5484" actId="20577"/>
          <ac:spMkLst>
            <pc:docMk/>
            <pc:sldMk cId="729609147" sldId="265"/>
            <ac:spMk id="3" creationId="{FACE640F-7F5A-BDB7-205D-765FA80B6796}"/>
          </ac:spMkLst>
        </pc:spChg>
        <pc:spChg chg="mod">
          <ac:chgData name="Molli Courtney" userId="b37b566f1af904f1" providerId="LiveId" clId="{DEEFDA69-CAB3-4461-9F85-B6073D0668A6}" dt="2024-03-21T15:24:54.704" v="5170"/>
          <ac:spMkLst>
            <pc:docMk/>
            <pc:sldMk cId="729609147" sldId="265"/>
            <ac:spMk id="4" creationId="{83302BFD-960F-CBB3-E984-CDC12813A10C}"/>
          </ac:spMkLst>
        </pc:spChg>
      </pc:sldChg>
      <pc:sldChg chg="del">
        <pc:chgData name="Molli Courtney" userId="b37b566f1af904f1" providerId="LiveId" clId="{DEEFDA69-CAB3-4461-9F85-B6073D0668A6}" dt="2024-03-27T04:42:16.121" v="7898" actId="2696"/>
        <pc:sldMkLst>
          <pc:docMk/>
          <pc:sldMk cId="3604630649" sldId="267"/>
        </pc:sldMkLst>
      </pc:sldChg>
      <pc:sldChg chg="modSp mod modTransition">
        <pc:chgData name="Molli Courtney" userId="b37b566f1af904f1" providerId="LiveId" clId="{DEEFDA69-CAB3-4461-9F85-B6073D0668A6}" dt="2024-03-27T05:19:21.413" v="12418"/>
        <pc:sldMkLst>
          <pc:docMk/>
          <pc:sldMk cId="4259977132" sldId="268"/>
        </pc:sldMkLst>
        <pc:spChg chg="mod">
          <ac:chgData name="Molli Courtney" userId="b37b566f1af904f1" providerId="LiveId" clId="{DEEFDA69-CAB3-4461-9F85-B6073D0668A6}" dt="2024-03-27T04:19:53.382" v="6202" actId="20577"/>
          <ac:spMkLst>
            <pc:docMk/>
            <pc:sldMk cId="4259977132" sldId="268"/>
            <ac:spMk id="2" creationId="{B7545968-70F7-0180-6448-3547E442EF4A}"/>
          </ac:spMkLst>
        </pc:spChg>
        <pc:spChg chg="mod">
          <ac:chgData name="Molli Courtney" userId="b37b566f1af904f1" providerId="LiveId" clId="{DEEFDA69-CAB3-4461-9F85-B6073D0668A6}" dt="2024-03-27T04:45:17.862" v="8397" actId="20577"/>
          <ac:spMkLst>
            <pc:docMk/>
            <pc:sldMk cId="4259977132" sldId="268"/>
            <ac:spMk id="8" creationId="{215CE58D-2739-522B-7C3A-6A7C985360C0}"/>
          </ac:spMkLst>
        </pc:spChg>
        <pc:graphicFrameChg chg="mod modGraphic">
          <ac:chgData name="Molli Courtney" userId="b37b566f1af904f1" providerId="LiveId" clId="{DEEFDA69-CAB3-4461-9F85-B6073D0668A6}" dt="2024-03-27T04:54:17.648" v="9606" actId="20577"/>
          <ac:graphicFrameMkLst>
            <pc:docMk/>
            <pc:sldMk cId="4259977132" sldId="268"/>
            <ac:graphicFrameMk id="3" creationId="{F01CF5D3-D3B1-1944-CFDF-D8EE11DE42AA}"/>
          </ac:graphicFrameMkLst>
        </pc:graphicFrameChg>
      </pc:sldChg>
      <pc:sldChg chg="addSp delSp modSp mod modTransition setBg modClrScheme chgLayout">
        <pc:chgData name="Molli Courtney" userId="b37b566f1af904f1" providerId="LiveId" clId="{DEEFDA69-CAB3-4461-9F85-B6073D0668A6}" dt="2024-03-27T05:15:47.705" v="12378"/>
        <pc:sldMkLst>
          <pc:docMk/>
          <pc:sldMk cId="1756128041" sldId="3844"/>
        </pc:sldMkLst>
        <pc:spChg chg="add mod">
          <ac:chgData name="Molli Courtney" userId="b37b566f1af904f1" providerId="LiveId" clId="{DEEFDA69-CAB3-4461-9F85-B6073D0668A6}" dt="2024-03-20T06:45:59.814" v="1404" actId="1076"/>
          <ac:spMkLst>
            <pc:docMk/>
            <pc:sldMk cId="1756128041" sldId="3844"/>
            <ac:spMk id="2" creationId="{585A1ED1-7687-BC90-84B5-9D60F4ED7658}"/>
          </ac:spMkLst>
        </pc:spChg>
        <pc:spChg chg="mod">
          <ac:chgData name="Molli Courtney" userId="b37b566f1af904f1" providerId="LiveId" clId="{DEEFDA69-CAB3-4461-9F85-B6073D0668A6}" dt="2024-03-20T06:42:28.797" v="1337" actId="20577"/>
          <ac:spMkLst>
            <pc:docMk/>
            <pc:sldMk cId="1756128041" sldId="3844"/>
            <ac:spMk id="3" creationId="{A0034E89-1952-5288-08A0-70A4A73BE39E}"/>
          </ac:spMkLst>
        </pc:spChg>
        <pc:spChg chg="add del mod">
          <ac:chgData name="Molli Courtney" userId="b37b566f1af904f1" providerId="LiveId" clId="{DEEFDA69-CAB3-4461-9F85-B6073D0668A6}" dt="2024-03-20T06:41:50.081" v="1298" actId="26606"/>
          <ac:spMkLst>
            <pc:docMk/>
            <pc:sldMk cId="1756128041" sldId="3844"/>
            <ac:spMk id="16" creationId="{5DC593BD-7322-0D86-12E5-764646B9D8F1}"/>
          </ac:spMkLst>
        </pc:spChg>
        <pc:spChg chg="add mod">
          <ac:chgData name="Molli Courtney" userId="b37b566f1af904f1" providerId="LiveId" clId="{DEEFDA69-CAB3-4461-9F85-B6073D0668A6}" dt="2024-03-21T14:56:04.923" v="3245" actId="20577"/>
          <ac:spMkLst>
            <pc:docMk/>
            <pc:sldMk cId="1756128041" sldId="3844"/>
            <ac:spMk id="18" creationId="{6B94E734-F835-E526-7BE5-589BAF6AA47B}"/>
          </ac:spMkLst>
        </pc:spChg>
        <pc:picChg chg="mod ord">
          <ac:chgData name="Molli Courtney" userId="b37b566f1af904f1" providerId="LiveId" clId="{DEEFDA69-CAB3-4461-9F85-B6073D0668A6}" dt="2024-03-20T06:41:50.090" v="1299" actId="26606"/>
          <ac:picMkLst>
            <pc:docMk/>
            <pc:sldMk cId="1756128041" sldId="3844"/>
            <ac:picMk id="11" creationId="{46148692-01F9-F0AF-248D-A06D949F3145}"/>
          </ac:picMkLst>
        </pc:picChg>
      </pc:sldChg>
      <pc:sldChg chg="addSp modSp mod modTransition">
        <pc:chgData name="Molli Courtney" userId="b37b566f1af904f1" providerId="LiveId" clId="{DEEFDA69-CAB3-4461-9F85-B6073D0668A6}" dt="2024-03-27T05:16:13.074" v="12380"/>
        <pc:sldMkLst>
          <pc:docMk/>
          <pc:sldMk cId="3293924303" sldId="3846"/>
        </pc:sldMkLst>
        <pc:spChg chg="add mod">
          <ac:chgData name="Molli Courtney" userId="b37b566f1af904f1" providerId="LiveId" clId="{DEEFDA69-CAB3-4461-9F85-B6073D0668A6}" dt="2024-03-20T06:53:49.096" v="1759" actId="207"/>
          <ac:spMkLst>
            <pc:docMk/>
            <pc:sldMk cId="3293924303" sldId="3846"/>
            <ac:spMk id="2" creationId="{2F9FC066-7D7C-A69A-981B-E424957AF141}"/>
          </ac:spMkLst>
        </pc:spChg>
        <pc:spChg chg="add mod">
          <ac:chgData name="Molli Courtney" userId="b37b566f1af904f1" providerId="LiveId" clId="{DEEFDA69-CAB3-4461-9F85-B6073D0668A6}" dt="2024-03-20T07:01:20.297" v="2044" actId="1076"/>
          <ac:spMkLst>
            <pc:docMk/>
            <pc:sldMk cId="3293924303" sldId="3846"/>
            <ac:spMk id="3" creationId="{5A1B9CFC-E172-90D9-5285-0ACFA55A7CE8}"/>
          </ac:spMkLst>
        </pc:spChg>
        <pc:spChg chg="mod">
          <ac:chgData name="Molli Courtney" userId="b37b566f1af904f1" providerId="LiveId" clId="{DEEFDA69-CAB3-4461-9F85-B6073D0668A6}" dt="2024-03-20T06:53:42.418" v="1758" actId="1076"/>
          <ac:spMkLst>
            <pc:docMk/>
            <pc:sldMk cId="3293924303" sldId="3846"/>
            <ac:spMk id="4" creationId="{82513E45-4F5C-9394-1D42-7FB6C0170D83}"/>
          </ac:spMkLst>
        </pc:spChg>
        <pc:spChg chg="mod">
          <ac:chgData name="Molli Courtney" userId="b37b566f1af904f1" providerId="LiveId" clId="{DEEFDA69-CAB3-4461-9F85-B6073D0668A6}" dt="2024-03-21T14:56:37.217" v="3251" actId="6549"/>
          <ac:spMkLst>
            <pc:docMk/>
            <pc:sldMk cId="3293924303" sldId="3846"/>
            <ac:spMk id="5" creationId="{55C37F52-5C08-7C02-C9CA-E2AD930A95FB}"/>
          </ac:spMkLst>
        </pc:spChg>
        <pc:picChg chg="mod modCrop">
          <ac:chgData name="Molli Courtney" userId="b37b566f1af904f1" providerId="LiveId" clId="{DEEFDA69-CAB3-4461-9F85-B6073D0668A6}" dt="2024-03-20T07:01:23.458" v="2045" actId="1076"/>
          <ac:picMkLst>
            <pc:docMk/>
            <pc:sldMk cId="3293924303" sldId="3846"/>
            <ac:picMk id="10" creationId="{BDDFC830-574D-79C7-544E-026A2E301E99}"/>
          </ac:picMkLst>
        </pc:picChg>
      </pc:sldChg>
      <pc:sldChg chg="addSp delSp modSp mod modTransition">
        <pc:chgData name="Molli Courtney" userId="b37b566f1af904f1" providerId="LiveId" clId="{DEEFDA69-CAB3-4461-9F85-B6073D0668A6}" dt="2024-03-27T05:20:11.699" v="12423"/>
        <pc:sldMkLst>
          <pc:docMk/>
          <pc:sldMk cId="1562484837" sldId="3847"/>
        </pc:sldMkLst>
        <pc:spChg chg="del">
          <ac:chgData name="Molli Courtney" userId="b37b566f1af904f1" providerId="LiveId" clId="{DEEFDA69-CAB3-4461-9F85-B6073D0668A6}" dt="2024-03-20T06:20:17.441" v="523" actId="478"/>
          <ac:spMkLst>
            <pc:docMk/>
            <pc:sldMk cId="1562484837" sldId="3847"/>
            <ac:spMk id="2" creationId="{28BAC361-0D7A-DC05-86B5-6DD77D322F5B}"/>
          </ac:spMkLst>
        </pc:spChg>
        <pc:spChg chg="del">
          <ac:chgData name="Molli Courtney" userId="b37b566f1af904f1" providerId="LiveId" clId="{DEEFDA69-CAB3-4461-9F85-B6073D0668A6}" dt="2024-03-20T06:20:24.136" v="525" actId="478"/>
          <ac:spMkLst>
            <pc:docMk/>
            <pc:sldMk cId="1562484837" sldId="3847"/>
            <ac:spMk id="3" creationId="{1BE98EFF-197D-3136-70B9-7BBD30A48931}"/>
          </ac:spMkLst>
        </pc:spChg>
        <pc:spChg chg="add del mod">
          <ac:chgData name="Molli Courtney" userId="b37b566f1af904f1" providerId="LiveId" clId="{DEEFDA69-CAB3-4461-9F85-B6073D0668A6}" dt="2024-03-20T06:20:20.205" v="524" actId="478"/>
          <ac:spMkLst>
            <pc:docMk/>
            <pc:sldMk cId="1562484837" sldId="3847"/>
            <ac:spMk id="5" creationId="{79978F51-3646-CEFE-4F78-0E9A232D9648}"/>
          </ac:spMkLst>
        </pc:spChg>
        <pc:spChg chg="add del mod">
          <ac:chgData name="Molli Courtney" userId="b37b566f1af904f1" providerId="LiveId" clId="{DEEFDA69-CAB3-4461-9F85-B6073D0668A6}" dt="2024-03-20T06:20:25.802" v="526" actId="478"/>
          <ac:spMkLst>
            <pc:docMk/>
            <pc:sldMk cId="1562484837" sldId="3847"/>
            <ac:spMk id="7" creationId="{F040C077-C587-0929-AA55-9A36302CBA2D}"/>
          </ac:spMkLst>
        </pc:spChg>
        <pc:spChg chg="add mod">
          <ac:chgData name="Molli Courtney" userId="b37b566f1af904f1" providerId="LiveId" clId="{DEEFDA69-CAB3-4461-9F85-B6073D0668A6}" dt="2024-03-27T05:13:36.467" v="12364" actId="20577"/>
          <ac:spMkLst>
            <pc:docMk/>
            <pc:sldMk cId="1562484837" sldId="3847"/>
            <ac:spMk id="8" creationId="{07444728-378B-13E2-525F-ADC99A6DCED0}"/>
          </ac:spMkLst>
        </pc:spChg>
      </pc:sldChg>
      <pc:sldChg chg="addSp delSp modSp mod modTransition">
        <pc:chgData name="Molli Courtney" userId="b37b566f1af904f1" providerId="LiveId" clId="{DEEFDA69-CAB3-4461-9F85-B6073D0668A6}" dt="2024-03-27T05:20:04.126" v="12422"/>
        <pc:sldMkLst>
          <pc:docMk/>
          <pc:sldMk cId="414613742" sldId="3848"/>
        </pc:sldMkLst>
        <pc:spChg chg="mod">
          <ac:chgData name="Molli Courtney" userId="b37b566f1af904f1" providerId="LiveId" clId="{DEEFDA69-CAB3-4461-9F85-B6073D0668A6}" dt="2024-03-27T04:54:59.544" v="9607" actId="20577"/>
          <ac:spMkLst>
            <pc:docMk/>
            <pc:sldMk cId="414613742" sldId="3848"/>
            <ac:spMk id="2" creationId="{5D030A76-B788-B363-104E-266B7C7F7208}"/>
          </ac:spMkLst>
        </pc:spChg>
        <pc:spChg chg="mod">
          <ac:chgData name="Molli Courtney" userId="b37b566f1af904f1" providerId="LiveId" clId="{DEEFDA69-CAB3-4461-9F85-B6073D0668A6}" dt="2024-03-27T05:00:01.933" v="10116" actId="12"/>
          <ac:spMkLst>
            <pc:docMk/>
            <pc:sldMk cId="414613742" sldId="3848"/>
            <ac:spMk id="3" creationId="{05948542-FCE1-3AE6-C6C9-17975609DF70}"/>
          </ac:spMkLst>
        </pc:spChg>
        <pc:spChg chg="del">
          <ac:chgData name="Molli Courtney" userId="b37b566f1af904f1" providerId="LiveId" clId="{DEEFDA69-CAB3-4461-9F85-B6073D0668A6}" dt="2024-03-27T04:59:54.565" v="10114" actId="478"/>
          <ac:spMkLst>
            <pc:docMk/>
            <pc:sldMk cId="414613742" sldId="3848"/>
            <ac:spMk id="4" creationId="{3EE67564-0457-E486-97D0-8109D2C97B3F}"/>
          </ac:spMkLst>
        </pc:spChg>
        <pc:spChg chg="add del mod">
          <ac:chgData name="Molli Courtney" userId="b37b566f1af904f1" providerId="LiveId" clId="{DEEFDA69-CAB3-4461-9F85-B6073D0668A6}" dt="2024-03-27T04:59:56.326" v="10115" actId="478"/>
          <ac:spMkLst>
            <pc:docMk/>
            <pc:sldMk cId="414613742" sldId="3848"/>
            <ac:spMk id="6" creationId="{F2E7B24A-4DBC-9AB1-4B62-926FA7557FB2}"/>
          </ac:spMkLst>
        </pc:spChg>
      </pc:sldChg>
      <pc:sldChg chg="modSp mod ord modTransition">
        <pc:chgData name="Molli Courtney" userId="b37b566f1af904f1" providerId="LiveId" clId="{DEEFDA69-CAB3-4461-9F85-B6073D0668A6}" dt="2024-03-27T05:15:20.737" v="12376"/>
        <pc:sldMkLst>
          <pc:docMk/>
          <pc:sldMk cId="3920724481" sldId="3849"/>
        </pc:sldMkLst>
        <pc:spChg chg="mod">
          <ac:chgData name="Molli Courtney" userId="b37b566f1af904f1" providerId="LiveId" clId="{DEEFDA69-CAB3-4461-9F85-B6073D0668A6}" dt="2024-03-20T06:24:23.542" v="680" actId="20577"/>
          <ac:spMkLst>
            <pc:docMk/>
            <pc:sldMk cId="3920724481" sldId="3849"/>
            <ac:spMk id="2" creationId="{43C2181D-911C-1343-7267-E35AC86CCA0E}"/>
          </ac:spMkLst>
        </pc:spChg>
        <pc:spChg chg="mod">
          <ac:chgData name="Molli Courtney" userId="b37b566f1af904f1" providerId="LiveId" clId="{DEEFDA69-CAB3-4461-9F85-B6073D0668A6}" dt="2024-03-20T06:30:16.991" v="961" actId="20577"/>
          <ac:spMkLst>
            <pc:docMk/>
            <pc:sldMk cId="3920724481" sldId="3849"/>
            <ac:spMk id="3" creationId="{9BEA8735-F1DC-1DE6-0A38-429B2F660F8A}"/>
          </ac:spMkLst>
        </pc:spChg>
      </pc:sldChg>
      <pc:sldChg chg="addSp delSp modSp mod ord modTransition">
        <pc:chgData name="Molli Courtney" userId="b37b566f1af904f1" providerId="LiveId" clId="{DEEFDA69-CAB3-4461-9F85-B6073D0668A6}" dt="2024-03-27T05:18:40.317" v="12412"/>
        <pc:sldMkLst>
          <pc:docMk/>
          <pc:sldMk cId="363098972" sldId="3850"/>
        </pc:sldMkLst>
        <pc:spChg chg="mod">
          <ac:chgData name="Molli Courtney" userId="b37b566f1af904f1" providerId="LiveId" clId="{DEEFDA69-CAB3-4461-9F85-B6073D0668A6}" dt="2024-03-27T05:18:30.644" v="12411" actId="20577"/>
          <ac:spMkLst>
            <pc:docMk/>
            <pc:sldMk cId="363098972" sldId="3850"/>
            <ac:spMk id="2" creationId="{BF463CB3-2956-E8D2-C23D-A3BAA7295DEC}"/>
          </ac:spMkLst>
        </pc:spChg>
        <pc:spChg chg="del mod">
          <ac:chgData name="Molli Courtney" userId="b37b566f1af904f1" providerId="LiveId" clId="{DEEFDA69-CAB3-4461-9F85-B6073D0668A6}" dt="2024-03-21T14:54:34.702" v="3208" actId="478"/>
          <ac:spMkLst>
            <pc:docMk/>
            <pc:sldMk cId="363098972" sldId="3850"/>
            <ac:spMk id="3" creationId="{FEECEBD4-35BF-26BB-D438-DA43EBD5EE89}"/>
          </ac:spMkLst>
        </pc:spChg>
        <pc:spChg chg="add del mod">
          <ac:chgData name="Molli Courtney" userId="b37b566f1af904f1" providerId="LiveId" clId="{DEEFDA69-CAB3-4461-9F85-B6073D0668A6}" dt="2024-03-21T14:54:37.211" v="3209" actId="478"/>
          <ac:spMkLst>
            <pc:docMk/>
            <pc:sldMk cId="363098972" sldId="3850"/>
            <ac:spMk id="5" creationId="{A7E3F5C8-932C-FF79-47CA-494C65EAB513}"/>
          </ac:spMkLst>
        </pc:spChg>
      </pc:sldChg>
      <pc:sldChg chg="modSp mod modTransition">
        <pc:chgData name="Molli Courtney" userId="b37b566f1af904f1" providerId="LiveId" clId="{DEEFDA69-CAB3-4461-9F85-B6073D0668A6}" dt="2024-03-27T05:19:04.966" v="12415"/>
        <pc:sldMkLst>
          <pc:docMk/>
          <pc:sldMk cId="1127649784" sldId="3851"/>
        </pc:sldMkLst>
        <pc:spChg chg="mod">
          <ac:chgData name="Molli Courtney" userId="b37b566f1af904f1" providerId="LiveId" clId="{DEEFDA69-CAB3-4461-9F85-B6073D0668A6}" dt="2024-03-21T14:54:50.921" v="3238" actId="20577"/>
          <ac:spMkLst>
            <pc:docMk/>
            <pc:sldMk cId="1127649784" sldId="3851"/>
            <ac:spMk id="2" creationId="{47A9874B-BCA9-8420-1595-EDD1865A099A}"/>
          </ac:spMkLst>
        </pc:spChg>
        <pc:spChg chg="mod">
          <ac:chgData name="Molli Courtney" userId="b37b566f1af904f1" providerId="LiveId" clId="{DEEFDA69-CAB3-4461-9F85-B6073D0668A6}" dt="2024-03-21T15:17:45.574" v="4632" actId="20577"/>
          <ac:spMkLst>
            <pc:docMk/>
            <pc:sldMk cId="1127649784" sldId="3851"/>
            <ac:spMk id="3" creationId="{68A5FD2B-E3E5-1C2B-0151-21F216B14A33}"/>
          </ac:spMkLst>
        </pc:spChg>
        <pc:spChg chg="mod">
          <ac:chgData name="Molli Courtney" userId="b37b566f1af904f1" providerId="LiveId" clId="{DEEFDA69-CAB3-4461-9F85-B6073D0668A6}" dt="2024-03-21T15:08:34" v="4024" actId="15"/>
          <ac:spMkLst>
            <pc:docMk/>
            <pc:sldMk cId="1127649784" sldId="3851"/>
            <ac:spMk id="4" creationId="{ACFBB810-3430-2C29-1AA0-9744AA0A1AA3}"/>
          </ac:spMkLst>
        </pc:spChg>
      </pc:sldChg>
      <pc:sldChg chg="modTransition">
        <pc:chgData name="Molli Courtney" userId="b37b566f1af904f1" providerId="LiveId" clId="{DEEFDA69-CAB3-4461-9F85-B6073D0668A6}" dt="2024-03-27T05:15:04.542" v="12375"/>
        <pc:sldMkLst>
          <pc:docMk/>
          <pc:sldMk cId="322398974" sldId="3852"/>
        </pc:sldMkLst>
      </pc:sldChg>
      <pc:sldChg chg="new del">
        <pc:chgData name="Molli Courtney" userId="b37b566f1af904f1" providerId="LiveId" clId="{DEEFDA69-CAB3-4461-9F85-B6073D0668A6}" dt="2024-03-20T06:22:30.083" v="561" actId="680"/>
        <pc:sldMkLst>
          <pc:docMk/>
          <pc:sldMk cId="119022089" sldId="3853"/>
        </pc:sldMkLst>
      </pc:sldChg>
      <pc:sldChg chg="modSp add del mod ord">
        <pc:chgData name="Molli Courtney" userId="b37b566f1af904f1" providerId="LiveId" clId="{DEEFDA69-CAB3-4461-9F85-B6073D0668A6}" dt="2024-03-20T07:18:41.222" v="2298" actId="2696"/>
        <pc:sldMkLst>
          <pc:docMk/>
          <pc:sldMk cId="2191273496" sldId="3853"/>
        </pc:sldMkLst>
        <pc:picChg chg="mod modCrop">
          <ac:chgData name="Molli Courtney" userId="b37b566f1af904f1" providerId="LiveId" clId="{DEEFDA69-CAB3-4461-9F85-B6073D0668A6}" dt="2024-03-20T07:18:37.342" v="2297" actId="18131"/>
          <ac:picMkLst>
            <pc:docMk/>
            <pc:sldMk cId="2191273496" sldId="3853"/>
            <ac:picMk id="4" creationId="{6B05DD85-F171-EDD6-A71E-D932AE4407CB}"/>
          </ac:picMkLst>
        </pc:picChg>
      </pc:sldChg>
      <pc:sldChg chg="addSp modSp add mod ord modTransition">
        <pc:chgData name="Molli Courtney" userId="b37b566f1af904f1" providerId="LiveId" clId="{DEEFDA69-CAB3-4461-9F85-B6073D0668A6}" dt="2024-03-27T05:16:44.048" v="12382"/>
        <pc:sldMkLst>
          <pc:docMk/>
          <pc:sldMk cId="2730359180" sldId="3853"/>
        </pc:sldMkLst>
        <pc:spChg chg="mod">
          <ac:chgData name="Molli Courtney" userId="b37b566f1af904f1" providerId="LiveId" clId="{DEEFDA69-CAB3-4461-9F85-B6073D0668A6}" dt="2024-03-20T07:20:01.158" v="2327" actId="1076"/>
          <ac:spMkLst>
            <pc:docMk/>
            <pc:sldMk cId="2730359180" sldId="3853"/>
            <ac:spMk id="2" creationId="{585A1ED1-7687-BC90-84B5-9D60F4ED7658}"/>
          </ac:spMkLst>
        </pc:spChg>
        <pc:spChg chg="mod">
          <ac:chgData name="Molli Courtney" userId="b37b566f1af904f1" providerId="LiveId" clId="{DEEFDA69-CAB3-4461-9F85-B6073D0668A6}" dt="2024-03-20T07:22:06.346" v="2500" actId="404"/>
          <ac:spMkLst>
            <pc:docMk/>
            <pc:sldMk cId="2730359180" sldId="3853"/>
            <ac:spMk id="3" creationId="{A0034E89-1952-5288-08A0-70A4A73BE39E}"/>
          </ac:spMkLst>
        </pc:spChg>
        <pc:spChg chg="add mod">
          <ac:chgData name="Molli Courtney" userId="b37b566f1af904f1" providerId="LiveId" clId="{DEEFDA69-CAB3-4461-9F85-B6073D0668A6}" dt="2024-03-20T07:21:00.281" v="2354" actId="1076"/>
          <ac:spMkLst>
            <pc:docMk/>
            <pc:sldMk cId="2730359180" sldId="3853"/>
            <ac:spMk id="4" creationId="{77F66349-A06C-D2AC-4E0E-7B4A42AB4892}"/>
          </ac:spMkLst>
        </pc:spChg>
        <pc:spChg chg="mod">
          <ac:chgData name="Molli Courtney" userId="b37b566f1af904f1" providerId="LiveId" clId="{DEEFDA69-CAB3-4461-9F85-B6073D0668A6}" dt="2024-03-21T14:57:19.745" v="3260" actId="20577"/>
          <ac:spMkLst>
            <pc:docMk/>
            <pc:sldMk cId="2730359180" sldId="3853"/>
            <ac:spMk id="18" creationId="{6B94E734-F835-E526-7BE5-589BAF6AA47B}"/>
          </ac:spMkLst>
        </pc:spChg>
        <pc:picChg chg="mod">
          <ac:chgData name="Molli Courtney" userId="b37b566f1af904f1" providerId="LiveId" clId="{DEEFDA69-CAB3-4461-9F85-B6073D0668A6}" dt="2024-03-20T07:19:56.608" v="2326" actId="1076"/>
          <ac:picMkLst>
            <pc:docMk/>
            <pc:sldMk cId="2730359180" sldId="3853"/>
            <ac:picMk id="11" creationId="{46148692-01F9-F0AF-248D-A06D949F3145}"/>
          </ac:picMkLst>
        </pc:picChg>
      </pc:sldChg>
      <pc:sldChg chg="addSp delSp modSp new mod modTransition modClrScheme chgLayout">
        <pc:chgData name="Molli Courtney" userId="b37b566f1af904f1" providerId="LiveId" clId="{DEEFDA69-CAB3-4461-9F85-B6073D0668A6}" dt="2024-03-27T05:16:57.625" v="12383"/>
        <pc:sldMkLst>
          <pc:docMk/>
          <pc:sldMk cId="3762437465" sldId="3854"/>
        </pc:sldMkLst>
        <pc:spChg chg="del mod">
          <ac:chgData name="Molli Courtney" userId="b37b566f1af904f1" providerId="LiveId" clId="{DEEFDA69-CAB3-4461-9F85-B6073D0668A6}" dt="2024-03-20T07:29:13.929" v="2557" actId="26606"/>
          <ac:spMkLst>
            <pc:docMk/>
            <pc:sldMk cId="3762437465" sldId="3854"/>
            <ac:spMk id="2" creationId="{8ADC8EB2-51D1-8917-9750-E9ADB6F5FD2D}"/>
          </ac:spMkLst>
        </pc:spChg>
        <pc:spChg chg="del">
          <ac:chgData name="Molli Courtney" userId="b37b566f1af904f1" providerId="LiveId" clId="{DEEFDA69-CAB3-4461-9F85-B6073D0668A6}" dt="2024-03-20T07:28:51.866" v="2554" actId="931"/>
          <ac:spMkLst>
            <pc:docMk/>
            <pc:sldMk cId="3762437465" sldId="3854"/>
            <ac:spMk id="3" creationId="{AB53E7F2-B7CB-5F4C-274A-93CC8695C24B}"/>
          </ac:spMkLst>
        </pc:spChg>
        <pc:spChg chg="del">
          <ac:chgData name="Molli Courtney" userId="b37b566f1af904f1" providerId="LiveId" clId="{DEEFDA69-CAB3-4461-9F85-B6073D0668A6}" dt="2024-03-20T07:29:13.929" v="2557" actId="26606"/>
          <ac:spMkLst>
            <pc:docMk/>
            <pc:sldMk cId="3762437465" sldId="3854"/>
            <ac:spMk id="4" creationId="{8F91D3C0-49D8-21B6-BFFC-586A3934880A}"/>
          </ac:spMkLst>
        </pc:spChg>
        <pc:spChg chg="add mod">
          <ac:chgData name="Molli Courtney" userId="b37b566f1af904f1" providerId="LiveId" clId="{DEEFDA69-CAB3-4461-9F85-B6073D0668A6}" dt="2024-03-20T07:32:33.720" v="2848" actId="20577"/>
          <ac:spMkLst>
            <pc:docMk/>
            <pc:sldMk cId="3762437465" sldId="3854"/>
            <ac:spMk id="7" creationId="{1017AD43-A066-3247-036C-D32D5304F42A}"/>
          </ac:spMkLst>
        </pc:spChg>
        <pc:spChg chg="add mod">
          <ac:chgData name="Molli Courtney" userId="b37b566f1af904f1" providerId="LiveId" clId="{DEEFDA69-CAB3-4461-9F85-B6073D0668A6}" dt="2024-03-20T08:03:45.483" v="2961" actId="20577"/>
          <ac:spMkLst>
            <pc:docMk/>
            <pc:sldMk cId="3762437465" sldId="3854"/>
            <ac:spMk id="8" creationId="{79A8391D-E2D6-5AB9-F1E1-0F72E9ED2651}"/>
          </ac:spMkLst>
        </pc:spChg>
        <pc:spChg chg="add mod">
          <ac:chgData name="Molli Courtney" userId="b37b566f1af904f1" providerId="LiveId" clId="{DEEFDA69-CAB3-4461-9F85-B6073D0668A6}" dt="2024-03-20T07:32:15.480" v="2839" actId="404"/>
          <ac:spMkLst>
            <pc:docMk/>
            <pc:sldMk cId="3762437465" sldId="3854"/>
            <ac:spMk id="11" creationId="{3AF05279-7152-EED5-A17D-D9B0F02779EB}"/>
          </ac:spMkLst>
        </pc:spChg>
        <pc:spChg chg="add mod">
          <ac:chgData name="Molli Courtney" userId="b37b566f1af904f1" providerId="LiveId" clId="{DEEFDA69-CAB3-4461-9F85-B6073D0668A6}" dt="2024-03-21T14:57:37.990" v="3264" actId="20577"/>
          <ac:spMkLst>
            <pc:docMk/>
            <pc:sldMk cId="3762437465" sldId="3854"/>
            <ac:spMk id="13" creationId="{6953BCFD-26C1-77A8-6A16-C93ADA012B33}"/>
          </ac:spMkLst>
        </pc:spChg>
        <pc:picChg chg="add mod">
          <ac:chgData name="Molli Courtney" userId="b37b566f1af904f1" providerId="LiveId" clId="{DEEFDA69-CAB3-4461-9F85-B6073D0668A6}" dt="2024-03-20T07:58:22.774" v="2916" actId="1076"/>
          <ac:picMkLst>
            <pc:docMk/>
            <pc:sldMk cId="3762437465" sldId="3854"/>
            <ac:picMk id="6" creationId="{660FEF62-4E6E-6286-7031-0700DA92AF76}"/>
          </ac:picMkLst>
        </pc:picChg>
      </pc:sldChg>
      <pc:sldChg chg="modSp add mod modTransition">
        <pc:chgData name="Molli Courtney" userId="b37b566f1af904f1" providerId="LiveId" clId="{DEEFDA69-CAB3-4461-9F85-B6073D0668A6}" dt="2024-03-27T05:20:14.846" v="12424"/>
        <pc:sldMkLst>
          <pc:docMk/>
          <pc:sldMk cId="3788353362" sldId="3855"/>
        </pc:sldMkLst>
        <pc:spChg chg="mod">
          <ac:chgData name="Molli Courtney" userId="b37b566f1af904f1" providerId="LiveId" clId="{DEEFDA69-CAB3-4461-9F85-B6073D0668A6}" dt="2024-03-27T05:14:09.557" v="12372" actId="20577"/>
          <ac:spMkLst>
            <pc:docMk/>
            <pc:sldMk cId="3788353362" sldId="3855"/>
            <ac:spMk id="8" creationId="{07444728-378B-13E2-525F-ADC99A6DCED0}"/>
          </ac:spMkLst>
        </pc:spChg>
      </pc:sldChg>
      <pc:sldChg chg="modSp add mod ord modTransition">
        <pc:chgData name="Molli Courtney" userId="b37b566f1af904f1" providerId="LiveId" clId="{DEEFDA69-CAB3-4461-9F85-B6073D0668A6}" dt="2024-03-27T05:17:06.506" v="12384"/>
        <pc:sldMkLst>
          <pc:docMk/>
          <pc:sldMk cId="4273883774" sldId="3856"/>
        </pc:sldMkLst>
        <pc:spChg chg="mod">
          <ac:chgData name="Molli Courtney" userId="b37b566f1af904f1" providerId="LiveId" clId="{DEEFDA69-CAB3-4461-9F85-B6073D0668A6}" dt="2024-03-20T08:08:54.811" v="3030"/>
          <ac:spMkLst>
            <pc:docMk/>
            <pc:sldMk cId="4273883774" sldId="3856"/>
            <ac:spMk id="2" creationId="{9635F5E3-2B1C-7C0A-8581-67A9052D13AA}"/>
          </ac:spMkLst>
        </pc:spChg>
        <pc:spChg chg="mod">
          <ac:chgData name="Molli Courtney" userId="b37b566f1af904f1" providerId="LiveId" clId="{DEEFDA69-CAB3-4461-9F85-B6073D0668A6}" dt="2024-03-21T14:58:05.689" v="3269" actId="20577"/>
          <ac:spMkLst>
            <pc:docMk/>
            <pc:sldMk cId="4273883774" sldId="3856"/>
            <ac:spMk id="3" creationId="{A6A33159-D030-2F82-A142-F75940728319}"/>
          </ac:spMkLst>
        </pc:spChg>
        <pc:spChg chg="mod">
          <ac:chgData name="Molli Courtney" userId="b37b566f1af904f1" providerId="LiveId" clId="{DEEFDA69-CAB3-4461-9F85-B6073D0668A6}" dt="2024-03-20T08:00:23.103" v="2935" actId="20577"/>
          <ac:spMkLst>
            <pc:docMk/>
            <pc:sldMk cId="4273883774" sldId="3856"/>
            <ac:spMk id="5" creationId="{9F11473F-7FC5-9DA8-0511-4B80E06151E5}"/>
          </ac:spMkLst>
        </pc:spChg>
        <pc:spChg chg="mod">
          <ac:chgData name="Molli Courtney" userId="b37b566f1af904f1" providerId="LiveId" clId="{DEEFDA69-CAB3-4461-9F85-B6073D0668A6}" dt="2024-03-20T08:04:14.039" v="2980" actId="20577"/>
          <ac:spMkLst>
            <pc:docMk/>
            <pc:sldMk cId="4273883774" sldId="3856"/>
            <ac:spMk id="6" creationId="{95128A0C-A773-FC90-69A6-21C4C5F73438}"/>
          </ac:spMkLst>
        </pc:spChg>
        <pc:picChg chg="mod">
          <ac:chgData name="Molli Courtney" userId="b37b566f1af904f1" providerId="LiveId" clId="{DEEFDA69-CAB3-4461-9F85-B6073D0668A6}" dt="2024-03-20T08:04:04.402" v="2962" actId="14826"/>
          <ac:picMkLst>
            <pc:docMk/>
            <pc:sldMk cId="4273883774" sldId="3856"/>
            <ac:picMk id="4" creationId="{FFEE54DC-FCF6-4C1B-C097-ADADDEDF2CA3}"/>
          </ac:picMkLst>
        </pc:picChg>
      </pc:sldChg>
      <pc:sldChg chg="modSp add mod ord modTransition">
        <pc:chgData name="Molli Courtney" userId="b37b566f1af904f1" providerId="LiveId" clId="{DEEFDA69-CAB3-4461-9F85-B6073D0668A6}" dt="2024-03-27T05:22:40.240" v="12428"/>
        <pc:sldMkLst>
          <pc:docMk/>
          <pc:sldMk cId="457335118" sldId="3857"/>
        </pc:sldMkLst>
        <pc:spChg chg="mod">
          <ac:chgData name="Molli Courtney" userId="b37b566f1af904f1" providerId="LiveId" clId="{DEEFDA69-CAB3-4461-9F85-B6073D0668A6}" dt="2024-03-20T08:09:05.808" v="3037" actId="20577"/>
          <ac:spMkLst>
            <pc:docMk/>
            <pc:sldMk cId="457335118" sldId="3857"/>
            <ac:spMk id="7" creationId="{1017AD43-A066-3247-036C-D32D5304F42A}"/>
          </ac:spMkLst>
        </pc:spChg>
        <pc:spChg chg="mod">
          <ac:chgData name="Molli Courtney" userId="b37b566f1af904f1" providerId="LiveId" clId="{DEEFDA69-CAB3-4461-9F85-B6073D0668A6}" dt="2024-03-20T08:17:54.446" v="3149" actId="20577"/>
          <ac:spMkLst>
            <pc:docMk/>
            <pc:sldMk cId="457335118" sldId="3857"/>
            <ac:spMk id="8" creationId="{79A8391D-E2D6-5AB9-F1E1-0F72E9ED2651}"/>
          </ac:spMkLst>
        </pc:spChg>
        <pc:spChg chg="mod">
          <ac:chgData name="Molli Courtney" userId="b37b566f1af904f1" providerId="LiveId" clId="{DEEFDA69-CAB3-4461-9F85-B6073D0668A6}" dt="2024-03-20T08:09:22.756" v="3039" actId="14100"/>
          <ac:spMkLst>
            <pc:docMk/>
            <pc:sldMk cId="457335118" sldId="3857"/>
            <ac:spMk id="11" creationId="{3AF05279-7152-EED5-A17D-D9B0F02779EB}"/>
          </ac:spMkLst>
        </pc:spChg>
        <pc:spChg chg="mod">
          <ac:chgData name="Molli Courtney" userId="b37b566f1af904f1" providerId="LiveId" clId="{DEEFDA69-CAB3-4461-9F85-B6073D0668A6}" dt="2024-03-21T15:27:49.806" v="5545" actId="20577"/>
          <ac:spMkLst>
            <pc:docMk/>
            <pc:sldMk cId="457335118" sldId="3857"/>
            <ac:spMk id="13" creationId="{6953BCFD-26C1-77A8-6A16-C93ADA012B33}"/>
          </ac:spMkLst>
        </pc:spChg>
        <pc:picChg chg="mod modCrop">
          <ac:chgData name="Molli Courtney" userId="b37b566f1af904f1" providerId="LiveId" clId="{DEEFDA69-CAB3-4461-9F85-B6073D0668A6}" dt="2024-03-20T08:17:25.340" v="3120" actId="18131"/>
          <ac:picMkLst>
            <pc:docMk/>
            <pc:sldMk cId="457335118" sldId="3857"/>
            <ac:picMk id="6" creationId="{660FEF62-4E6E-6286-7031-0700DA92AF76}"/>
          </ac:picMkLst>
        </pc:picChg>
      </pc:sldChg>
      <pc:sldChg chg="modSp add mod modTransition">
        <pc:chgData name="Molli Courtney" userId="b37b566f1af904f1" providerId="LiveId" clId="{DEEFDA69-CAB3-4461-9F85-B6073D0668A6}" dt="2024-03-27T05:20:17.732" v="12425"/>
        <pc:sldMkLst>
          <pc:docMk/>
          <pc:sldMk cId="2182835394" sldId="3858"/>
        </pc:sldMkLst>
        <pc:spChg chg="mod">
          <ac:chgData name="Molli Courtney" userId="b37b566f1af904f1" providerId="LiveId" clId="{DEEFDA69-CAB3-4461-9F85-B6073D0668A6}" dt="2024-03-27T05:14:02.544" v="12368" actId="20577"/>
          <ac:spMkLst>
            <pc:docMk/>
            <pc:sldMk cId="2182835394" sldId="3858"/>
            <ac:spMk id="8" creationId="{07444728-378B-13E2-525F-ADC99A6DCED0}"/>
          </ac:spMkLst>
        </pc:spChg>
      </pc:sldChg>
      <pc:sldChg chg="modSp add mod ord modTransition">
        <pc:chgData name="Molli Courtney" userId="b37b566f1af904f1" providerId="LiveId" clId="{DEEFDA69-CAB3-4461-9F85-B6073D0668A6}" dt="2024-03-27T05:19:15.264" v="12417"/>
        <pc:sldMkLst>
          <pc:docMk/>
          <pc:sldMk cId="689779428" sldId="3859"/>
        </pc:sldMkLst>
        <pc:spChg chg="mod">
          <ac:chgData name="Molli Courtney" userId="b37b566f1af904f1" providerId="LiveId" clId="{DEEFDA69-CAB3-4461-9F85-B6073D0668A6}" dt="2024-03-21T15:27:00.610" v="5537" actId="20577"/>
          <ac:spMkLst>
            <pc:docMk/>
            <pc:sldMk cId="689779428" sldId="3859"/>
            <ac:spMk id="2" creationId="{BF463CB3-2956-E8D2-C23D-A3BAA7295DEC}"/>
          </ac:spMkLst>
        </pc:spChg>
      </pc:sldChg>
      <pc:sldChg chg="modSp add mod modTransition">
        <pc:chgData name="Molli Courtney" userId="b37b566f1af904f1" providerId="LiveId" clId="{DEEFDA69-CAB3-4461-9F85-B6073D0668A6}" dt="2024-03-27T05:19:33.645" v="12419"/>
        <pc:sldMkLst>
          <pc:docMk/>
          <pc:sldMk cId="1207923832" sldId="3860"/>
        </pc:sldMkLst>
        <pc:spChg chg="mod">
          <ac:chgData name="Molli Courtney" userId="b37b566f1af904f1" providerId="LiveId" clId="{DEEFDA69-CAB3-4461-9F85-B6073D0668A6}" dt="2024-03-27T04:42:46.112" v="7935" actId="20577"/>
          <ac:spMkLst>
            <pc:docMk/>
            <pc:sldMk cId="1207923832" sldId="3860"/>
            <ac:spMk id="2" creationId="{B7545968-70F7-0180-6448-3547E442EF4A}"/>
          </ac:spMkLst>
        </pc:spChg>
        <pc:spChg chg="mod">
          <ac:chgData name="Molli Courtney" userId="b37b566f1af904f1" providerId="LiveId" clId="{DEEFDA69-CAB3-4461-9F85-B6073D0668A6}" dt="2024-03-27T04:46:34.828" v="8594" actId="20577"/>
          <ac:spMkLst>
            <pc:docMk/>
            <pc:sldMk cId="1207923832" sldId="3860"/>
            <ac:spMk id="8" creationId="{215CE58D-2739-522B-7C3A-6A7C985360C0}"/>
          </ac:spMkLst>
        </pc:spChg>
        <pc:graphicFrameChg chg="modGraphic">
          <ac:chgData name="Molli Courtney" userId="b37b566f1af904f1" providerId="LiveId" clId="{DEEFDA69-CAB3-4461-9F85-B6073D0668A6}" dt="2024-03-27T04:54:05.351" v="9564" actId="20577"/>
          <ac:graphicFrameMkLst>
            <pc:docMk/>
            <pc:sldMk cId="1207923832" sldId="3860"/>
            <ac:graphicFrameMk id="3" creationId="{F01CF5D3-D3B1-1944-CFDF-D8EE11DE42AA}"/>
          </ac:graphicFrameMkLst>
        </pc:graphicFrameChg>
      </pc:sldChg>
      <pc:sldChg chg="modSp add mod ord modTransition">
        <pc:chgData name="Molli Courtney" userId="b37b566f1af904f1" providerId="LiveId" clId="{DEEFDA69-CAB3-4461-9F85-B6073D0668A6}" dt="2024-03-27T05:19:43.954" v="12420"/>
        <pc:sldMkLst>
          <pc:docMk/>
          <pc:sldMk cId="903940262" sldId="3861"/>
        </pc:sldMkLst>
        <pc:spChg chg="mod">
          <ac:chgData name="Molli Courtney" userId="b37b566f1af904f1" providerId="LiveId" clId="{DEEFDA69-CAB3-4461-9F85-B6073D0668A6}" dt="2024-03-27T05:02:24.242" v="10204" actId="20577"/>
          <ac:spMkLst>
            <pc:docMk/>
            <pc:sldMk cId="903940262" sldId="3861"/>
            <ac:spMk id="2" creationId="{5D030A76-B788-B363-104E-266B7C7F7208}"/>
          </ac:spMkLst>
        </pc:spChg>
        <pc:spChg chg="mod">
          <ac:chgData name="Molli Courtney" userId="b37b566f1af904f1" providerId="LiveId" clId="{DEEFDA69-CAB3-4461-9F85-B6073D0668A6}" dt="2024-03-27T05:07:42.010" v="11260" actId="9"/>
          <ac:spMkLst>
            <pc:docMk/>
            <pc:sldMk cId="903940262" sldId="3861"/>
            <ac:spMk id="3" creationId="{05948542-FCE1-3AE6-C6C9-17975609DF70}"/>
          </ac:spMkLst>
        </pc:spChg>
      </pc:sldChg>
      <pc:sldChg chg="modSp add mod modTransition">
        <pc:chgData name="Molli Courtney" userId="b37b566f1af904f1" providerId="LiveId" clId="{DEEFDA69-CAB3-4461-9F85-B6073D0668A6}" dt="2024-03-27T05:19:52.285" v="12421"/>
        <pc:sldMkLst>
          <pc:docMk/>
          <pc:sldMk cId="2440140006" sldId="3862"/>
        </pc:sldMkLst>
        <pc:spChg chg="mod">
          <ac:chgData name="Molli Courtney" userId="b37b566f1af904f1" providerId="LiveId" clId="{DEEFDA69-CAB3-4461-9F85-B6073D0668A6}" dt="2024-03-27T05:13:17.730" v="12360" actId="313"/>
          <ac:spMkLst>
            <pc:docMk/>
            <pc:sldMk cId="2440140006" sldId="3862"/>
            <ac:spMk id="2" creationId="{5D030A76-B788-B363-104E-266B7C7F7208}"/>
          </ac:spMkLst>
        </pc:spChg>
        <pc:spChg chg="mod">
          <ac:chgData name="Molli Courtney" userId="b37b566f1af904f1" providerId="LiveId" clId="{DEEFDA69-CAB3-4461-9F85-B6073D0668A6}" dt="2024-03-27T05:13:12.397" v="12359" actId="20577"/>
          <ac:spMkLst>
            <pc:docMk/>
            <pc:sldMk cId="2440140006" sldId="3862"/>
            <ac:spMk id="3" creationId="{05948542-FCE1-3AE6-C6C9-17975609DF70}"/>
          </ac:spMkLst>
        </pc:spChg>
      </pc:sldChg>
      <pc:sldChg chg="add ord modTransition">
        <pc:chgData name="Molli Courtney" userId="b37b566f1af904f1" providerId="LiveId" clId="{DEEFDA69-CAB3-4461-9F85-B6073D0668A6}" dt="2024-03-27T05:18:48.578" v="12413"/>
        <pc:sldMkLst>
          <pc:docMk/>
          <pc:sldMk cId="2071871811" sldId="3863"/>
        </pc:sldMkLst>
      </pc:sldChg>
    </pc:docChg>
  </pc:docChgLst>
  <pc:docChgLst>
    <pc:chgData name="IAN SARPONG" userId="625a4f8974e6ed34" providerId="Windows Live" clId="Web-{3EF6166D-73AE-4C1C-90DB-5A983BB39534}"/>
    <pc:docChg chg="modSld">
      <pc:chgData name="IAN SARPONG" userId="625a4f8974e6ed34" providerId="Windows Live" clId="Web-{3EF6166D-73AE-4C1C-90DB-5A983BB39534}" dt="2024-04-01T02:02:41.535" v="199" actId="20577"/>
      <pc:docMkLst>
        <pc:docMk/>
      </pc:docMkLst>
      <pc:sldChg chg="modSp">
        <pc:chgData name="IAN SARPONG" userId="625a4f8974e6ed34" providerId="Windows Live" clId="Web-{3EF6166D-73AE-4C1C-90DB-5A983BB39534}" dt="2024-04-01T01:51:57.535" v="152" actId="20577"/>
        <pc:sldMkLst>
          <pc:docMk/>
          <pc:sldMk cId="2737241225" sldId="263"/>
        </pc:sldMkLst>
        <pc:spChg chg="mod">
          <ac:chgData name="IAN SARPONG" userId="625a4f8974e6ed34" providerId="Windows Live" clId="Web-{3EF6166D-73AE-4C1C-90DB-5A983BB39534}" dt="2024-04-01T01:51:57.535" v="152" actId="20577"/>
          <ac:spMkLst>
            <pc:docMk/>
            <pc:sldMk cId="2737241225" sldId="263"/>
            <ac:spMk id="3" creationId="{ECC8AA23-D8D0-93BE-5C5F-103A750B0D2F}"/>
          </ac:spMkLst>
        </pc:spChg>
      </pc:sldChg>
      <pc:sldChg chg="modSp">
        <pc:chgData name="IAN SARPONG" userId="625a4f8974e6ed34" providerId="Windows Live" clId="Web-{3EF6166D-73AE-4C1C-90DB-5A983BB39534}" dt="2024-04-01T01:47:11.335" v="7" actId="20577"/>
        <pc:sldMkLst>
          <pc:docMk/>
          <pc:sldMk cId="729609147" sldId="265"/>
        </pc:sldMkLst>
        <pc:spChg chg="mod">
          <ac:chgData name="IAN SARPONG" userId="625a4f8974e6ed34" providerId="Windows Live" clId="Web-{3EF6166D-73AE-4C1C-90DB-5A983BB39534}" dt="2024-04-01T01:47:11.335" v="7" actId="20577"/>
          <ac:spMkLst>
            <pc:docMk/>
            <pc:sldMk cId="729609147" sldId="265"/>
            <ac:spMk id="3" creationId="{FACE640F-7F5A-BDB7-205D-765FA80B6796}"/>
          </ac:spMkLst>
        </pc:spChg>
      </pc:sldChg>
      <pc:sldChg chg="modSp">
        <pc:chgData name="IAN SARPONG" userId="625a4f8974e6ed34" providerId="Windows Live" clId="Web-{3EF6166D-73AE-4C1C-90DB-5A983BB39534}" dt="2024-04-01T01:55:28.040" v="154" actId="20577"/>
        <pc:sldMkLst>
          <pc:docMk/>
          <pc:sldMk cId="4259977132" sldId="268"/>
        </pc:sldMkLst>
        <pc:spChg chg="mod">
          <ac:chgData name="IAN SARPONG" userId="625a4f8974e6ed34" providerId="Windows Live" clId="Web-{3EF6166D-73AE-4C1C-90DB-5A983BB39534}" dt="2024-04-01T01:55:28.040" v="154" actId="20577"/>
          <ac:spMkLst>
            <pc:docMk/>
            <pc:sldMk cId="4259977132" sldId="268"/>
            <ac:spMk id="8" creationId="{215CE58D-2739-522B-7C3A-6A7C985360C0}"/>
          </ac:spMkLst>
        </pc:spChg>
      </pc:sldChg>
      <pc:sldChg chg="modSp">
        <pc:chgData name="IAN SARPONG" userId="625a4f8974e6ed34" providerId="Windows Live" clId="Web-{3EF6166D-73AE-4C1C-90DB-5A983BB39534}" dt="2024-04-01T02:02:41.535" v="199" actId="20577"/>
        <pc:sldMkLst>
          <pc:docMk/>
          <pc:sldMk cId="414613742" sldId="3848"/>
        </pc:sldMkLst>
        <pc:spChg chg="mod">
          <ac:chgData name="IAN SARPONG" userId="625a4f8974e6ed34" providerId="Windows Live" clId="Web-{3EF6166D-73AE-4C1C-90DB-5A983BB39534}" dt="2024-04-01T02:02:41.535" v="199" actId="20577"/>
          <ac:spMkLst>
            <pc:docMk/>
            <pc:sldMk cId="414613742" sldId="3848"/>
            <ac:spMk id="3" creationId="{05948542-FCE1-3AE6-C6C9-17975609DF70}"/>
          </ac:spMkLst>
        </pc:spChg>
      </pc:sldChg>
      <pc:sldChg chg="modSp">
        <pc:chgData name="IAN SARPONG" userId="625a4f8974e6ed34" providerId="Windows Live" clId="Web-{3EF6166D-73AE-4C1C-90DB-5A983BB39534}" dt="2024-04-01T01:33:44.019" v="3" actId="20577"/>
        <pc:sldMkLst>
          <pc:docMk/>
          <pc:sldMk cId="3920724481" sldId="3849"/>
        </pc:sldMkLst>
        <pc:spChg chg="mod">
          <ac:chgData name="IAN SARPONG" userId="625a4f8974e6ed34" providerId="Windows Live" clId="Web-{3EF6166D-73AE-4C1C-90DB-5A983BB39534}" dt="2024-04-01T01:33:44.019" v="3" actId="20577"/>
          <ac:spMkLst>
            <pc:docMk/>
            <pc:sldMk cId="3920724481" sldId="3849"/>
            <ac:spMk id="3" creationId="{9BEA8735-F1DC-1DE6-0A38-429B2F660F8A}"/>
          </ac:spMkLst>
        </pc:spChg>
      </pc:sldChg>
      <pc:sldChg chg="modSp">
        <pc:chgData name="IAN SARPONG" userId="625a4f8974e6ed34" providerId="Windows Live" clId="Web-{3EF6166D-73AE-4C1C-90DB-5A983BB39534}" dt="2024-04-01T02:00:38.486" v="180" actId="20577"/>
        <pc:sldMkLst>
          <pc:docMk/>
          <pc:sldMk cId="2440140006" sldId="3862"/>
        </pc:sldMkLst>
        <pc:spChg chg="mod">
          <ac:chgData name="IAN SARPONG" userId="625a4f8974e6ed34" providerId="Windows Live" clId="Web-{3EF6166D-73AE-4C1C-90DB-5A983BB39534}" dt="2024-04-01T02:00:38.486" v="180" actId="20577"/>
          <ac:spMkLst>
            <pc:docMk/>
            <pc:sldMk cId="2440140006" sldId="3862"/>
            <ac:spMk id="3" creationId="{05948542-FCE1-3AE6-C6C9-17975609DF7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76AB79-C677-3DB7-78CF-9305D586148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13AB137-CEA6-0244-F12B-1ECC21172D0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C994AA-C437-4EF4-8BEF-0B832D7FA420}" type="datetimeFigureOut">
              <a:rPr lang="en-US" smtClean="0"/>
              <a:t>3/31/2024</a:t>
            </a:fld>
            <a:endParaRPr lang="en-US" dirty="0"/>
          </a:p>
        </p:txBody>
      </p:sp>
      <p:sp>
        <p:nvSpPr>
          <p:cNvPr id="4" name="Footer Placeholder 3">
            <a:extLst>
              <a:ext uri="{FF2B5EF4-FFF2-40B4-BE49-F238E27FC236}">
                <a16:creationId xmlns:a16="http://schemas.microsoft.com/office/drawing/2014/main" id="{0868EC96-C6CC-F2AF-D90F-143F4D20A07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4F8EC8D-EF88-0275-F75C-A789924433B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F757874-EF65-4B61-B062-40C932C81294}" type="slidenum">
              <a:rPr lang="en-US" smtClean="0"/>
              <a:t>‹#›</a:t>
            </a:fld>
            <a:endParaRPr lang="en-US" dirty="0"/>
          </a:p>
        </p:txBody>
      </p:sp>
    </p:spTree>
    <p:extLst>
      <p:ext uri="{BB962C8B-B14F-4D97-AF65-F5344CB8AC3E}">
        <p14:creationId xmlns:p14="http://schemas.microsoft.com/office/powerpoint/2010/main" val="34720278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20CE03-6C3A-EB4D-A9B1-7EFD38B58412}" type="datetimeFigureOut">
              <a:rPr lang="en-US" smtClean="0"/>
              <a:t>3/31/2024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57D50D-BAA9-464B-B391-243138E078D8}" type="slidenum">
              <a:rPr lang="en-US" smtClean="0"/>
              <a:t>‹#›</a:t>
            </a:fld>
            <a:endParaRPr lang="en-US" dirty="0"/>
          </a:p>
        </p:txBody>
      </p:sp>
    </p:spTree>
    <p:extLst>
      <p:ext uri="{BB962C8B-B14F-4D97-AF65-F5344CB8AC3E}">
        <p14:creationId xmlns:p14="http://schemas.microsoft.com/office/powerpoint/2010/main" val="49092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2</a:t>
            </a:fld>
            <a:endParaRPr lang="en-US" dirty="0"/>
          </a:p>
        </p:txBody>
      </p:sp>
    </p:spTree>
    <p:extLst>
      <p:ext uri="{BB962C8B-B14F-4D97-AF65-F5344CB8AC3E}">
        <p14:creationId xmlns:p14="http://schemas.microsoft.com/office/powerpoint/2010/main" val="1951919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13</a:t>
            </a:fld>
            <a:endParaRPr lang="en-US" dirty="0"/>
          </a:p>
        </p:txBody>
      </p:sp>
    </p:spTree>
    <p:extLst>
      <p:ext uri="{BB962C8B-B14F-4D97-AF65-F5344CB8AC3E}">
        <p14:creationId xmlns:p14="http://schemas.microsoft.com/office/powerpoint/2010/main" val="17211098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14</a:t>
            </a:fld>
            <a:endParaRPr lang="en-US" dirty="0"/>
          </a:p>
        </p:txBody>
      </p:sp>
    </p:spTree>
    <p:extLst>
      <p:ext uri="{BB962C8B-B14F-4D97-AF65-F5344CB8AC3E}">
        <p14:creationId xmlns:p14="http://schemas.microsoft.com/office/powerpoint/2010/main" val="9229492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15</a:t>
            </a:fld>
            <a:endParaRPr lang="en-US" dirty="0"/>
          </a:p>
        </p:txBody>
      </p:sp>
    </p:spTree>
    <p:extLst>
      <p:ext uri="{BB962C8B-B14F-4D97-AF65-F5344CB8AC3E}">
        <p14:creationId xmlns:p14="http://schemas.microsoft.com/office/powerpoint/2010/main" val="2540028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16</a:t>
            </a:fld>
            <a:endParaRPr lang="en-US" dirty="0"/>
          </a:p>
        </p:txBody>
      </p:sp>
    </p:spTree>
    <p:extLst>
      <p:ext uri="{BB962C8B-B14F-4D97-AF65-F5344CB8AC3E}">
        <p14:creationId xmlns:p14="http://schemas.microsoft.com/office/powerpoint/2010/main" val="2016522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17</a:t>
            </a:fld>
            <a:endParaRPr lang="en-US" dirty="0"/>
          </a:p>
        </p:txBody>
      </p:sp>
    </p:spTree>
    <p:extLst>
      <p:ext uri="{BB962C8B-B14F-4D97-AF65-F5344CB8AC3E}">
        <p14:creationId xmlns:p14="http://schemas.microsoft.com/office/powerpoint/2010/main" val="23160916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18</a:t>
            </a:fld>
            <a:endParaRPr lang="en-US" dirty="0"/>
          </a:p>
        </p:txBody>
      </p:sp>
    </p:spTree>
    <p:extLst>
      <p:ext uri="{BB962C8B-B14F-4D97-AF65-F5344CB8AC3E}">
        <p14:creationId xmlns:p14="http://schemas.microsoft.com/office/powerpoint/2010/main" val="390813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19</a:t>
            </a:fld>
            <a:endParaRPr lang="en-US" dirty="0"/>
          </a:p>
        </p:txBody>
      </p:sp>
    </p:spTree>
    <p:extLst>
      <p:ext uri="{BB962C8B-B14F-4D97-AF65-F5344CB8AC3E}">
        <p14:creationId xmlns:p14="http://schemas.microsoft.com/office/powerpoint/2010/main" val="21043480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20</a:t>
            </a:fld>
            <a:endParaRPr lang="en-US" dirty="0"/>
          </a:p>
        </p:txBody>
      </p:sp>
    </p:spTree>
    <p:extLst>
      <p:ext uri="{BB962C8B-B14F-4D97-AF65-F5344CB8AC3E}">
        <p14:creationId xmlns:p14="http://schemas.microsoft.com/office/powerpoint/2010/main" val="17988067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21</a:t>
            </a:fld>
            <a:endParaRPr lang="en-US" dirty="0"/>
          </a:p>
        </p:txBody>
      </p:sp>
    </p:spTree>
    <p:extLst>
      <p:ext uri="{BB962C8B-B14F-4D97-AF65-F5344CB8AC3E}">
        <p14:creationId xmlns:p14="http://schemas.microsoft.com/office/powerpoint/2010/main" val="7376818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22</a:t>
            </a:fld>
            <a:endParaRPr lang="en-US" dirty="0"/>
          </a:p>
        </p:txBody>
      </p:sp>
    </p:spTree>
    <p:extLst>
      <p:ext uri="{BB962C8B-B14F-4D97-AF65-F5344CB8AC3E}">
        <p14:creationId xmlns:p14="http://schemas.microsoft.com/office/powerpoint/2010/main" val="4151229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3</a:t>
            </a:fld>
            <a:endParaRPr lang="en-US" dirty="0"/>
          </a:p>
        </p:txBody>
      </p:sp>
    </p:spTree>
    <p:extLst>
      <p:ext uri="{BB962C8B-B14F-4D97-AF65-F5344CB8AC3E}">
        <p14:creationId xmlns:p14="http://schemas.microsoft.com/office/powerpoint/2010/main" val="23882297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23</a:t>
            </a:fld>
            <a:endParaRPr lang="en-US" dirty="0"/>
          </a:p>
        </p:txBody>
      </p:sp>
    </p:spTree>
    <p:extLst>
      <p:ext uri="{BB962C8B-B14F-4D97-AF65-F5344CB8AC3E}">
        <p14:creationId xmlns:p14="http://schemas.microsoft.com/office/powerpoint/2010/main" val="41988261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24</a:t>
            </a:fld>
            <a:endParaRPr lang="en-US" dirty="0"/>
          </a:p>
        </p:txBody>
      </p:sp>
    </p:spTree>
    <p:extLst>
      <p:ext uri="{BB962C8B-B14F-4D97-AF65-F5344CB8AC3E}">
        <p14:creationId xmlns:p14="http://schemas.microsoft.com/office/powerpoint/2010/main" val="2810949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4</a:t>
            </a:fld>
            <a:endParaRPr lang="en-US" dirty="0"/>
          </a:p>
        </p:txBody>
      </p:sp>
    </p:spTree>
    <p:extLst>
      <p:ext uri="{BB962C8B-B14F-4D97-AF65-F5344CB8AC3E}">
        <p14:creationId xmlns:p14="http://schemas.microsoft.com/office/powerpoint/2010/main" val="3522538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5</a:t>
            </a:fld>
            <a:endParaRPr lang="en-US" dirty="0"/>
          </a:p>
        </p:txBody>
      </p:sp>
    </p:spTree>
    <p:extLst>
      <p:ext uri="{BB962C8B-B14F-4D97-AF65-F5344CB8AC3E}">
        <p14:creationId xmlns:p14="http://schemas.microsoft.com/office/powerpoint/2010/main" val="507562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0C6A29-4676-420C-BBE3-ACC2B80F64D4}" type="slidenum">
              <a:rPr lang="en-US" smtClean="0"/>
              <a:t>6</a:t>
            </a:fld>
            <a:endParaRPr lang="en-US" dirty="0"/>
          </a:p>
        </p:txBody>
      </p:sp>
    </p:spTree>
    <p:extLst>
      <p:ext uri="{BB962C8B-B14F-4D97-AF65-F5344CB8AC3E}">
        <p14:creationId xmlns:p14="http://schemas.microsoft.com/office/powerpoint/2010/main" val="2439709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7</a:t>
            </a:fld>
            <a:endParaRPr lang="en-US" dirty="0"/>
          </a:p>
        </p:txBody>
      </p:sp>
    </p:spTree>
    <p:extLst>
      <p:ext uri="{BB962C8B-B14F-4D97-AF65-F5344CB8AC3E}">
        <p14:creationId xmlns:p14="http://schemas.microsoft.com/office/powerpoint/2010/main" val="202840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8</a:t>
            </a:fld>
            <a:endParaRPr lang="en-US" dirty="0"/>
          </a:p>
        </p:txBody>
      </p:sp>
    </p:spTree>
    <p:extLst>
      <p:ext uri="{BB962C8B-B14F-4D97-AF65-F5344CB8AC3E}">
        <p14:creationId xmlns:p14="http://schemas.microsoft.com/office/powerpoint/2010/main" val="537893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10</a:t>
            </a:fld>
            <a:endParaRPr lang="en-US" dirty="0"/>
          </a:p>
        </p:txBody>
      </p:sp>
    </p:spTree>
    <p:extLst>
      <p:ext uri="{BB962C8B-B14F-4D97-AF65-F5344CB8AC3E}">
        <p14:creationId xmlns:p14="http://schemas.microsoft.com/office/powerpoint/2010/main" val="365837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12</a:t>
            </a:fld>
            <a:endParaRPr lang="en-US" dirty="0"/>
          </a:p>
        </p:txBody>
      </p:sp>
    </p:spTree>
    <p:extLst>
      <p:ext uri="{BB962C8B-B14F-4D97-AF65-F5344CB8AC3E}">
        <p14:creationId xmlns:p14="http://schemas.microsoft.com/office/powerpoint/2010/main" val="1943804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9429764-E305-A48D-5244-9BCD20902244}"/>
              </a:ext>
              <a:ext uri="{C183D7F6-B498-43B3-948B-1728B52AA6E4}">
                <adec:decorative xmlns:adec="http://schemas.microsoft.com/office/drawing/2017/decorative" val="1"/>
              </a:ext>
            </a:extLst>
          </p:cNvPr>
          <p:cNvGrpSpPr/>
          <p:nvPr userDrawn="1"/>
        </p:nvGrpSpPr>
        <p:grpSpPr>
          <a:xfrm>
            <a:off x="0" y="0"/>
            <a:ext cx="12192000" cy="8286859"/>
            <a:chOff x="0" y="1"/>
            <a:chExt cx="12192000" cy="8286859"/>
          </a:xfrm>
        </p:grpSpPr>
        <p:sp>
          <p:nvSpPr>
            <p:cNvPr id="7" name="Freeform 13">
              <a:extLst>
                <a:ext uri="{FF2B5EF4-FFF2-40B4-BE49-F238E27FC236}">
                  <a16:creationId xmlns:a16="http://schemas.microsoft.com/office/drawing/2014/main" id="{45F65CE3-2411-E8E5-B72E-F5CBEC4DDC55}"/>
                </a:ext>
              </a:extLst>
            </p:cNvPr>
            <p:cNvSpPr/>
            <p:nvPr userDrawn="1"/>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3B6B51B3-AA6C-9C5E-7032-5AEA05D45908}"/>
                </a:ext>
              </a:extLst>
            </p:cNvPr>
            <p:cNvCxnSpPr>
              <a:cxnSpLocks/>
            </p:cNvCxnSpPr>
            <p:nvPr userDrawn="1"/>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9" name="Freeform: Shape 13">
              <a:extLst>
                <a:ext uri="{FF2B5EF4-FFF2-40B4-BE49-F238E27FC236}">
                  <a16:creationId xmlns:a16="http://schemas.microsoft.com/office/drawing/2014/main" id="{4F28561D-5B3C-F08A-F7B5-48E6B74EAEBD}"/>
                </a:ext>
              </a:extLst>
            </p:cNvPr>
            <p:cNvSpPr/>
            <p:nvPr userDrawn="1"/>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Freeform: Shape 15">
              <a:extLst>
                <a:ext uri="{FF2B5EF4-FFF2-40B4-BE49-F238E27FC236}">
                  <a16:creationId xmlns:a16="http://schemas.microsoft.com/office/drawing/2014/main" id="{7BD7FF70-44B7-E753-26CD-E228B56C2517}"/>
                </a:ext>
              </a:extLst>
            </p:cNvPr>
            <p:cNvSpPr/>
            <p:nvPr userDrawn="1"/>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DF9EE857-93B9-ACF6-2AB4-2A29C4B94776}"/>
                </a:ext>
              </a:extLst>
            </p:cNvPr>
            <p:cNvSpPr/>
            <p:nvPr userDrawn="1"/>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Freeform: Shape 19">
              <a:extLst>
                <a:ext uri="{FF2B5EF4-FFF2-40B4-BE49-F238E27FC236}">
                  <a16:creationId xmlns:a16="http://schemas.microsoft.com/office/drawing/2014/main" id="{75030D84-5EEB-A095-3D43-0ED22BDB8406}"/>
                </a:ext>
              </a:extLst>
            </p:cNvPr>
            <p:cNvSpPr/>
            <p:nvPr userDrawn="1"/>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Arc 12">
              <a:extLst>
                <a:ext uri="{FF2B5EF4-FFF2-40B4-BE49-F238E27FC236}">
                  <a16:creationId xmlns:a16="http://schemas.microsoft.com/office/drawing/2014/main" id="{26E6DE3E-6851-19AD-2E60-22F006238173}"/>
                </a:ext>
              </a:extLst>
            </p:cNvPr>
            <p:cNvSpPr/>
            <p:nvPr userDrawn="1"/>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6" name="Title 1">
            <a:extLst>
              <a:ext uri="{FF2B5EF4-FFF2-40B4-BE49-F238E27FC236}">
                <a16:creationId xmlns:a16="http://schemas.microsoft.com/office/drawing/2014/main" id="{2E8C189B-2E00-67DA-E342-3440F5EBB4CE}"/>
              </a:ext>
            </a:extLst>
          </p:cNvPr>
          <p:cNvSpPr>
            <a:spLocks noGrp="1"/>
          </p:cNvSpPr>
          <p:nvPr>
            <p:ph type="ctrTitle" hasCustomPrompt="1"/>
          </p:nvPr>
        </p:nvSpPr>
        <p:spPr>
          <a:xfrm>
            <a:off x="5184474" y="2949739"/>
            <a:ext cx="6261291" cy="2396686"/>
          </a:xfrm>
        </p:spPr>
        <p:txBody>
          <a:bodyPr anchor="b" anchorCtr="0">
            <a:noAutofit/>
          </a:bodyPr>
          <a:lstStyle>
            <a:lvl1pPr algn="r">
              <a:defRPr sz="4400">
                <a:solidFill>
                  <a:schemeClr val="bg1"/>
                </a:solidFill>
              </a:defRPr>
            </a:lvl1pPr>
          </a:lstStyle>
          <a:p>
            <a:r>
              <a:rPr lang="en-US" dirty="0"/>
              <a:t>Click to add title</a:t>
            </a:r>
          </a:p>
        </p:txBody>
      </p:sp>
    </p:spTree>
    <p:extLst>
      <p:ext uri="{BB962C8B-B14F-4D97-AF65-F5344CB8AC3E}">
        <p14:creationId xmlns:p14="http://schemas.microsoft.com/office/powerpoint/2010/main" val="3424675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Tabl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21BD3DB-6F51-C1AE-FF0E-D0BDCB55F30B}"/>
              </a:ext>
              <a:ext uri="{C183D7F6-B498-43B3-948B-1728B52AA6E4}">
                <adec:decorative xmlns:adec="http://schemas.microsoft.com/office/drawing/2017/decorative" val="1"/>
              </a:ext>
            </a:extLst>
          </p:cNvPr>
          <p:cNvGrpSpPr/>
          <p:nvPr userDrawn="1"/>
        </p:nvGrpSpPr>
        <p:grpSpPr>
          <a:xfrm>
            <a:off x="123536" y="2"/>
            <a:ext cx="11220225" cy="6857998"/>
            <a:chOff x="123536" y="2"/>
            <a:chExt cx="11220225" cy="6857998"/>
          </a:xfrm>
        </p:grpSpPr>
        <p:sp>
          <p:nvSpPr>
            <p:cNvPr id="12" name="Freeform: Shape 7">
              <a:extLst>
                <a:ext uri="{FF2B5EF4-FFF2-40B4-BE49-F238E27FC236}">
                  <a16:creationId xmlns:a16="http://schemas.microsoft.com/office/drawing/2014/main" id="{59903C17-0733-BE0C-7392-283FEC2E98B0}"/>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Freeform: Shape 1">
              <a:extLst>
                <a:ext uri="{FF2B5EF4-FFF2-40B4-BE49-F238E27FC236}">
                  <a16:creationId xmlns:a16="http://schemas.microsoft.com/office/drawing/2014/main" id="{898A3450-9C87-13ED-79CC-F4F65D14FF72}"/>
                </a:ext>
              </a:extLst>
            </p:cNvPr>
            <p:cNvSpPr/>
            <p:nvPr userDrawn="1"/>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anchor="ctr" anchorCtr="0">
            <a:noAutofit/>
          </a:bodyPr>
          <a:lstStyle>
            <a:lvl1pPr>
              <a:defRPr/>
            </a:lvl1pPr>
          </a:lstStyle>
          <a:p>
            <a:r>
              <a:rPr lang="en-US" dirty="0"/>
              <a:t>Click to add title</a:t>
            </a:r>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hasCustomPrompt="1"/>
          </p:nvPr>
        </p:nvSpPr>
        <p:spPr>
          <a:xfrm>
            <a:off x="838200" y="1825625"/>
            <a:ext cx="2882462" cy="4297678"/>
          </a:xfrm>
        </p:spPr>
        <p:txBody>
          <a:bodyPr>
            <a:normAutofit/>
          </a:bodyPr>
          <a:lstStyle>
            <a:lvl1pPr marL="0" indent="0">
              <a:spcBef>
                <a:spcPts val="1000"/>
              </a:spcBef>
              <a:spcAft>
                <a:spcPts val="800"/>
              </a:spcAft>
              <a:buNone/>
              <a:defRPr sz="1800"/>
            </a:lvl1pPr>
            <a:lvl2pPr marL="742950" indent="-285750">
              <a:spcBef>
                <a:spcPts val="1000"/>
              </a:spcBef>
              <a:spcAft>
                <a:spcPts val="800"/>
              </a:spcAft>
              <a:buClr>
                <a:schemeClr val="accent2"/>
              </a:buClr>
              <a:buFont typeface="Arial" panose="020B0604020202020204" pitchFamily="34" charset="0"/>
              <a:buChar char="•"/>
              <a:defRPr sz="1600"/>
            </a:lvl2pPr>
            <a:lvl3pPr marL="1200150" indent="-285750">
              <a:spcBef>
                <a:spcPts val="1000"/>
              </a:spcBef>
              <a:spcAft>
                <a:spcPts val="800"/>
              </a:spcAft>
              <a:buClr>
                <a:schemeClr val="accent2"/>
              </a:buClr>
              <a:buFont typeface="Arial" panose="020B0604020202020204" pitchFamily="34" charset="0"/>
              <a:buChar char="•"/>
              <a:defRPr sz="1400"/>
            </a:lvl3pPr>
            <a:lvl4pPr marL="1543050" indent="-171450">
              <a:spcBef>
                <a:spcPts val="1000"/>
              </a:spcBef>
              <a:spcAft>
                <a:spcPts val="800"/>
              </a:spcAft>
              <a:buClr>
                <a:schemeClr val="accent2"/>
              </a:buClr>
              <a:buFont typeface="Arial" panose="020B0604020202020204" pitchFamily="34" charset="0"/>
              <a:buChar char="•"/>
              <a:defRPr sz="1200"/>
            </a:lvl4pPr>
            <a:lvl5pPr marL="2000250" indent="-171450">
              <a:spcBef>
                <a:spcPts val="1000"/>
              </a:spcBef>
              <a:spcAft>
                <a:spcPts val="800"/>
              </a:spcAft>
              <a:buClr>
                <a:schemeClr val="accent2"/>
              </a:buClr>
              <a:buFont typeface="Arial" panose="020B0604020202020204" pitchFamily="34" charset="0"/>
              <a:buChar char="•"/>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able Placeholder 7">
            <a:extLst>
              <a:ext uri="{FF2B5EF4-FFF2-40B4-BE49-F238E27FC236}">
                <a16:creationId xmlns:a16="http://schemas.microsoft.com/office/drawing/2014/main" id="{423FEB60-8FB5-7F10-EDD7-8AB4B3139EF6}"/>
              </a:ext>
            </a:extLst>
          </p:cNvPr>
          <p:cNvSpPr>
            <a:spLocks noGrp="1"/>
          </p:cNvSpPr>
          <p:nvPr>
            <p:ph type="tbl" sz="quarter" idx="13"/>
          </p:nvPr>
        </p:nvSpPr>
        <p:spPr>
          <a:xfrm>
            <a:off x="4038599" y="1825625"/>
            <a:ext cx="7315199" cy="4297680"/>
          </a:xfrm>
        </p:spPr>
        <p:txBody>
          <a:bodyPr>
            <a:normAutofit/>
          </a:bodyPr>
          <a:lstStyle>
            <a:lvl1pPr marL="0" indent="0">
              <a:buNone/>
              <a:defRPr sz="2400"/>
            </a:lvl1pPr>
          </a:lstStyle>
          <a:p>
            <a:r>
              <a:rPr lang="en-US"/>
              <a:t>Click icon to add table</a:t>
            </a:r>
            <a:endParaRPr lang="en-US" dirty="0"/>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3/31/2024</a:t>
            </a:fld>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280815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9FE4C84-13A1-72EA-6541-7C8FDDEA71C0}"/>
              </a:ext>
              <a:ext uri="{C183D7F6-B498-43B3-948B-1728B52AA6E4}">
                <adec:decorative xmlns:adec="http://schemas.microsoft.com/office/drawing/2017/decorative" val="1"/>
              </a:ext>
            </a:extLst>
          </p:cNvPr>
          <p:cNvSpPr/>
          <p:nvPr userDrawn="1"/>
        </p:nvSpPr>
        <p:spPr>
          <a:xfrm>
            <a:off x="361563" y="5800859"/>
            <a:ext cx="692016" cy="692016"/>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30468883-4E51-D3BD-E1C6-601ED9B6EF0E}"/>
              </a:ext>
              <a:ext uri="{C183D7F6-B498-43B3-948B-1728B52AA6E4}">
                <adec:decorative xmlns:adec="http://schemas.microsoft.com/office/drawing/2017/decorative" val="1"/>
              </a:ext>
            </a:extLst>
          </p:cNvPr>
          <p:cNvSpPr/>
          <p:nvPr userDrawn="1"/>
        </p:nvSpPr>
        <p:spPr>
          <a:xfrm rot="21438747" flipV="1">
            <a:off x="7967025" y="2530995"/>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Freeform 9">
            <a:extLst>
              <a:ext uri="{FF2B5EF4-FFF2-40B4-BE49-F238E27FC236}">
                <a16:creationId xmlns:a16="http://schemas.microsoft.com/office/drawing/2014/main" id="{111AEF3F-9A86-45CE-4817-E3E6863DC09A}"/>
              </a:ext>
              <a:ext uri="{C183D7F6-B498-43B3-948B-1728B52AA6E4}">
                <adec:decorative xmlns:adec="http://schemas.microsoft.com/office/drawing/2017/decorative" val="1"/>
              </a:ext>
            </a:extLst>
          </p:cNvPr>
          <p:cNvSpPr/>
          <p:nvPr userDrawn="1"/>
        </p:nvSpPr>
        <p:spPr>
          <a:xfrm flipH="1">
            <a:off x="11764789" y="390570"/>
            <a:ext cx="437721" cy="797078"/>
          </a:xfrm>
          <a:custGeom>
            <a:avLst/>
            <a:gdLst>
              <a:gd name="connsiteX0" fmla="*/ 28069 w 437721"/>
              <a:gd name="connsiteY0" fmla="*/ 0 h 797078"/>
              <a:gd name="connsiteX1" fmla="*/ 437721 w 437721"/>
              <a:gd name="connsiteY1" fmla="*/ 398539 h 797078"/>
              <a:gd name="connsiteX2" fmla="*/ 28069 w 437721"/>
              <a:gd name="connsiteY2" fmla="*/ 797078 h 797078"/>
              <a:gd name="connsiteX3" fmla="*/ 0 w 437721"/>
              <a:gd name="connsiteY3" fmla="*/ 794325 h 797078"/>
              <a:gd name="connsiteX4" fmla="*/ 0 w 437721"/>
              <a:gd name="connsiteY4" fmla="*/ 2753 h 797078"/>
              <a:gd name="connsiteX5" fmla="*/ 28069 w 437721"/>
              <a:gd name="connsiteY5" fmla="*/ 0 h 79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721" h="797078">
                <a:moveTo>
                  <a:pt x="28069" y="0"/>
                </a:moveTo>
                <a:cubicBezTo>
                  <a:pt x="254314" y="0"/>
                  <a:pt x="437721" y="178432"/>
                  <a:pt x="437721" y="398539"/>
                </a:cubicBezTo>
                <a:cubicBezTo>
                  <a:pt x="437721" y="618646"/>
                  <a:pt x="254314" y="797078"/>
                  <a:pt x="28069" y="797078"/>
                </a:cubicBezTo>
                <a:lnTo>
                  <a:pt x="0" y="794325"/>
                </a:lnTo>
                <a:lnTo>
                  <a:pt x="0" y="2753"/>
                </a:lnTo>
                <a:lnTo>
                  <a:pt x="28069" y="0"/>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anchor="ctr" anchorCtr="0">
            <a:noAutofit/>
          </a:bodyPr>
          <a:lstStyle>
            <a:lvl1pPr>
              <a:defRPr/>
            </a:lvl1pPr>
          </a:lstStyle>
          <a:p>
            <a:r>
              <a:rPr lang="en-US" dirty="0"/>
              <a:t>Click to add title</a:t>
            </a:r>
          </a:p>
        </p:txBody>
      </p:sp>
      <p:sp>
        <p:nvSpPr>
          <p:cNvPr id="9" name="Content Placeholder 2">
            <a:extLst>
              <a:ext uri="{FF2B5EF4-FFF2-40B4-BE49-F238E27FC236}">
                <a16:creationId xmlns:a16="http://schemas.microsoft.com/office/drawing/2014/main" id="{F5A792C8-BB21-CDAF-668C-C1EFF45540C6}"/>
              </a:ext>
            </a:extLst>
          </p:cNvPr>
          <p:cNvSpPr>
            <a:spLocks noGrp="1"/>
          </p:cNvSpPr>
          <p:nvPr>
            <p:ph sz="half" idx="13" hasCustomPrompt="1"/>
          </p:nvPr>
        </p:nvSpPr>
        <p:spPr>
          <a:xfrm>
            <a:off x="838200" y="1825625"/>
            <a:ext cx="6934200" cy="4297680"/>
          </a:xfrm>
          <a:noFill/>
        </p:spPr>
        <p:txBody>
          <a:bodyPr vert="horz" lIns="91440" tIns="45720" rIns="91440" bIns="45720" rtlCol="0" anchor="t">
            <a:normAutofit/>
          </a:bodyPr>
          <a:lstStyle>
            <a:lvl1pPr marL="0" indent="0">
              <a:spcBef>
                <a:spcPts val="1000"/>
              </a:spcBef>
              <a:spcAft>
                <a:spcPts val="800"/>
              </a:spcAft>
              <a:buNone/>
              <a:defRPr sz="1800"/>
            </a:lvl1pPr>
            <a:lvl2pPr>
              <a:spcBef>
                <a:spcPts val="500"/>
              </a:spcBef>
              <a:spcAft>
                <a:spcPts val="800"/>
              </a:spcAft>
              <a:buClr>
                <a:schemeClr val="accent2"/>
              </a:buClr>
              <a:defRPr sz="1800"/>
            </a:lvl2pPr>
            <a:lvl3pPr>
              <a:spcBef>
                <a:spcPts val="1000"/>
              </a:spcBef>
              <a:buClr>
                <a:schemeClr val="accent2"/>
              </a:buClr>
              <a:defRPr sz="1800"/>
            </a:lvl3pPr>
            <a:lvl4pPr>
              <a:spcBef>
                <a:spcPts val="1000"/>
              </a:spcBef>
              <a:buClr>
                <a:schemeClr val="accent2"/>
              </a:buClr>
              <a:defRPr sz="1800"/>
            </a:lvl4pPr>
            <a:lvl5pPr>
              <a:spcBef>
                <a:spcPts val="1000"/>
              </a:spcBef>
              <a:buClr>
                <a:schemeClr val="accent2"/>
              </a:buCl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endParaRPr lang="en-US" sz="1800" dirty="0">
              <a:latin typeface="Avenir Next LT Pro" panose="020B0504020202020204" pitchFamily="34" charset="77"/>
            </a:endParaRPr>
          </a:p>
        </p:txBody>
      </p:sp>
      <p:sp>
        <p:nvSpPr>
          <p:cNvPr id="4" name="Content Placeholder 3">
            <a:extLst>
              <a:ext uri="{FF2B5EF4-FFF2-40B4-BE49-F238E27FC236}">
                <a16:creationId xmlns:a16="http://schemas.microsoft.com/office/drawing/2014/main" id="{72DFB03A-367B-9ADA-8071-E22871EC115F}"/>
              </a:ext>
            </a:extLst>
          </p:cNvPr>
          <p:cNvSpPr>
            <a:spLocks noGrp="1"/>
          </p:cNvSpPr>
          <p:nvPr>
            <p:ph sz="half" idx="2" hasCustomPrompt="1"/>
          </p:nvPr>
        </p:nvSpPr>
        <p:spPr>
          <a:xfrm>
            <a:off x="7903029" y="1825625"/>
            <a:ext cx="3450771" cy="4297680"/>
          </a:xfrm>
        </p:spPr>
        <p:txBody>
          <a:bodyPr>
            <a:normAutofit/>
          </a:bodyPr>
          <a:lstStyle>
            <a:lvl1pPr marL="0" indent="0">
              <a:spcBef>
                <a:spcPts val="1000"/>
              </a:spcBef>
              <a:spcAft>
                <a:spcPts val="800"/>
              </a:spcAft>
              <a:buNone/>
              <a:defRPr sz="1800"/>
            </a:lvl1pPr>
            <a:lvl2pPr marL="742950" indent="-285750">
              <a:spcBef>
                <a:spcPts val="1000"/>
              </a:spcBef>
              <a:spcAft>
                <a:spcPts val="800"/>
              </a:spcAft>
              <a:buClr>
                <a:schemeClr val="accent2"/>
              </a:buClr>
              <a:buFont typeface="Arial" panose="020B0604020202020204" pitchFamily="34" charset="0"/>
              <a:buChar char="•"/>
              <a:defRPr sz="1600"/>
            </a:lvl2pPr>
            <a:lvl3pPr marL="1200150" indent="-285750">
              <a:spcBef>
                <a:spcPts val="1000"/>
              </a:spcBef>
              <a:spcAft>
                <a:spcPts val="800"/>
              </a:spcAft>
              <a:buClr>
                <a:schemeClr val="accent2"/>
              </a:buClr>
              <a:buFont typeface="Arial" panose="020B0604020202020204" pitchFamily="34" charset="0"/>
              <a:buChar char="•"/>
              <a:defRPr sz="1400"/>
            </a:lvl3pPr>
            <a:lvl4pPr marL="1543050" indent="-171450">
              <a:spcBef>
                <a:spcPts val="1000"/>
              </a:spcBef>
              <a:spcAft>
                <a:spcPts val="800"/>
              </a:spcAft>
              <a:buClr>
                <a:schemeClr val="accent2"/>
              </a:buClr>
              <a:buFont typeface="Arial" panose="020B0604020202020204" pitchFamily="34" charset="0"/>
              <a:buChar char="•"/>
              <a:defRPr sz="1200"/>
            </a:lvl4pPr>
            <a:lvl5pPr marL="2000250" indent="-171450">
              <a:spcBef>
                <a:spcPts val="1000"/>
              </a:spcBef>
              <a:spcAft>
                <a:spcPts val="800"/>
              </a:spcAft>
              <a:buClr>
                <a:schemeClr val="accent2"/>
              </a:buClr>
              <a:buFont typeface="Arial" panose="020B0604020202020204" pitchFamily="34" charset="0"/>
              <a:buChar char="•"/>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3/31/2024</a:t>
            </a:fld>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37703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p:txBody>
          <a:bodyPr anchor="ctr" anchorCtr="0">
            <a:noAutofit/>
          </a:bodyPr>
          <a:lstStyle/>
          <a:p>
            <a:r>
              <a:rPr lang="en-US" dirty="0"/>
              <a:t>Click to add title</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fld id="{D6D8061D-18C3-4F4F-85EF-561633F58754}" type="datetimeFigureOut">
              <a:rPr lang="en-US" smtClean="0"/>
              <a:t>3/31/2024</a:t>
            </a:fld>
            <a:endParaRPr lang="en-US" dirty="0"/>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
        <p:nvSpPr>
          <p:cNvPr id="8" name="Table Placeholder 7">
            <a:extLst>
              <a:ext uri="{FF2B5EF4-FFF2-40B4-BE49-F238E27FC236}">
                <a16:creationId xmlns:a16="http://schemas.microsoft.com/office/drawing/2014/main" id="{0CEAFE70-86D3-8690-31CA-F9A1FBA494D0}"/>
              </a:ext>
            </a:extLst>
          </p:cNvPr>
          <p:cNvSpPr>
            <a:spLocks noGrp="1"/>
          </p:cNvSpPr>
          <p:nvPr>
            <p:ph type="tbl" sz="quarter" idx="13"/>
          </p:nvPr>
        </p:nvSpPr>
        <p:spPr>
          <a:xfrm>
            <a:off x="838199" y="1825625"/>
            <a:ext cx="10515600" cy="4297680"/>
          </a:xfrm>
        </p:spPr>
        <p:txBody>
          <a:bodyPr>
            <a:normAutofit/>
          </a:bodyPr>
          <a:lstStyle>
            <a:lvl1pPr>
              <a:defRPr sz="2400"/>
            </a:lvl1pPr>
          </a:lstStyle>
          <a:p>
            <a:r>
              <a:rPr lang="en-US"/>
              <a:t>Click icon to add table</a:t>
            </a:r>
            <a:endParaRPr lang="en-US" dirty="0"/>
          </a:p>
        </p:txBody>
      </p:sp>
    </p:spTree>
    <p:extLst>
      <p:ext uri="{BB962C8B-B14F-4D97-AF65-F5344CB8AC3E}">
        <p14:creationId xmlns:p14="http://schemas.microsoft.com/office/powerpoint/2010/main" val="26260992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7B7232D-F1A6-B6C3-3BBF-E834CC7CDC8E}"/>
              </a:ext>
              <a:ext uri="{C183D7F6-B498-43B3-948B-1728B52AA6E4}">
                <adec:decorative xmlns:adec="http://schemas.microsoft.com/office/drawing/2017/decorative" val="1"/>
              </a:ext>
            </a:extLst>
          </p:cNvPr>
          <p:cNvGrpSpPr/>
          <p:nvPr userDrawn="1"/>
        </p:nvGrpSpPr>
        <p:grpSpPr>
          <a:xfrm>
            <a:off x="0" y="0"/>
            <a:ext cx="5930138" cy="6858001"/>
            <a:chOff x="0" y="-1"/>
            <a:chExt cx="5930138" cy="6858001"/>
          </a:xfrm>
        </p:grpSpPr>
        <p:sp>
          <p:nvSpPr>
            <p:cNvPr id="8" name="Oval 7">
              <a:extLst>
                <a:ext uri="{FF2B5EF4-FFF2-40B4-BE49-F238E27FC236}">
                  <a16:creationId xmlns:a16="http://schemas.microsoft.com/office/drawing/2014/main" id="{0D306340-6BFD-FE3D-535B-B59C1C44EDDA}"/>
                </a:ext>
              </a:extLst>
            </p:cNvPr>
            <p:cNvSpPr/>
            <p:nvPr userDrawn="1"/>
          </p:nvSpPr>
          <p:spPr>
            <a:xfrm>
              <a:off x="383877" y="778462"/>
              <a:ext cx="5315035" cy="53150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Freeform: Shape 11">
              <a:extLst>
                <a:ext uri="{FF2B5EF4-FFF2-40B4-BE49-F238E27FC236}">
                  <a16:creationId xmlns:a16="http://schemas.microsoft.com/office/drawing/2014/main" id="{338E6C4B-ABF3-8B7E-8DCF-A93F69C712B1}"/>
                </a:ext>
              </a:extLst>
            </p:cNvPr>
            <p:cNvSpPr/>
            <p:nvPr userDrawn="1"/>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Freeform: Shape 13">
              <a:extLst>
                <a:ext uri="{FF2B5EF4-FFF2-40B4-BE49-F238E27FC236}">
                  <a16:creationId xmlns:a16="http://schemas.microsoft.com/office/drawing/2014/main" id="{6F90F99F-B12A-E8F9-5A86-D76B201D6308}"/>
                </a:ext>
              </a:extLst>
            </p:cNvPr>
            <p:cNvSpPr/>
            <p:nvPr userDrawn="1"/>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5">
              <a:extLst>
                <a:ext uri="{FF2B5EF4-FFF2-40B4-BE49-F238E27FC236}">
                  <a16:creationId xmlns:a16="http://schemas.microsoft.com/office/drawing/2014/main" id="{BFA99EFE-81BC-95EA-FA61-B7199AD98A74}"/>
                </a:ext>
              </a:extLst>
            </p:cNvPr>
            <p:cNvSpPr/>
            <p:nvPr userDrawn="1"/>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Freeform: Shape 17">
              <a:extLst>
                <a:ext uri="{FF2B5EF4-FFF2-40B4-BE49-F238E27FC236}">
                  <a16:creationId xmlns:a16="http://schemas.microsoft.com/office/drawing/2014/main" id="{DD9FC028-D877-28FE-C646-DBD85D932641}"/>
                </a:ext>
              </a:extLst>
            </p:cNvPr>
            <p:cNvSpPr/>
            <p:nvPr userDrawn="1"/>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Freeform: Shape 21">
              <a:extLst>
                <a:ext uri="{FF2B5EF4-FFF2-40B4-BE49-F238E27FC236}">
                  <a16:creationId xmlns:a16="http://schemas.microsoft.com/office/drawing/2014/main" id="{AA0AFFE9-F0C2-BDA0-BF87-9977706AB6A8}"/>
                </a:ext>
              </a:extLst>
            </p:cNvPr>
            <p:cNvSpPr/>
            <p:nvPr userDrawn="1"/>
          </p:nvSpPr>
          <p:spPr>
            <a:xfrm flipH="1">
              <a:off x="4364198"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F657BD59-35CC-9BB3-8621-6FA3356F81AA}"/>
              </a:ext>
            </a:extLst>
          </p:cNvPr>
          <p:cNvSpPr>
            <a:spLocks noGrp="1"/>
          </p:cNvSpPr>
          <p:nvPr>
            <p:ph type="title"/>
          </p:nvPr>
        </p:nvSpPr>
        <p:spPr>
          <a:xfrm>
            <a:off x="383876" y="764502"/>
            <a:ext cx="5315035" cy="5328996"/>
          </a:xfrm>
        </p:spPr>
        <p:txBody>
          <a:bodyPr>
            <a:noAutofit/>
          </a:bodyPr>
          <a:lstStyle>
            <a:lvl1pPr algn="ctr">
              <a:defRPr sz="4400">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hasCustomPrompt="1"/>
          </p:nvPr>
        </p:nvSpPr>
        <p:spPr>
          <a:xfrm>
            <a:off x="6605455" y="755171"/>
            <a:ext cx="4619937" cy="5315035"/>
          </a:xfrm>
        </p:spPr>
        <p:txBody>
          <a:bodyPr anchor="ctr" anchorCtr="0">
            <a:normAutofit/>
          </a:bodyPr>
          <a:lstStyle>
            <a:lvl1pPr marL="0" indent="0">
              <a:spcBef>
                <a:spcPts val="1000"/>
              </a:spcBef>
              <a:spcAft>
                <a:spcPts val="800"/>
              </a:spcAft>
              <a:buNone/>
              <a:defRPr sz="2400"/>
            </a:lvl1pPr>
            <a:lvl2pPr marL="800100" indent="-342900">
              <a:spcBef>
                <a:spcPts val="1000"/>
              </a:spcBef>
              <a:spcAft>
                <a:spcPts val="800"/>
              </a:spcAft>
              <a:buClr>
                <a:schemeClr val="accent2"/>
              </a:buClr>
              <a:buFont typeface="Arial" panose="020B0604020202020204" pitchFamily="34" charset="0"/>
              <a:buChar char="•"/>
              <a:defRPr sz="2000"/>
            </a:lvl2pPr>
            <a:lvl3pPr marL="1200150" indent="-285750">
              <a:spcBef>
                <a:spcPts val="1000"/>
              </a:spcBef>
              <a:spcAft>
                <a:spcPts val="800"/>
              </a:spcAft>
              <a:buClr>
                <a:schemeClr val="accent2"/>
              </a:buClr>
              <a:buFont typeface="Arial" panose="020B0604020202020204" pitchFamily="34" charset="0"/>
              <a:buChar char="•"/>
              <a:defRPr sz="1800"/>
            </a:lvl3pPr>
            <a:lvl4pPr marL="1657350" indent="-285750">
              <a:spcBef>
                <a:spcPts val="1000"/>
              </a:spcBef>
              <a:spcAft>
                <a:spcPts val="800"/>
              </a:spcAft>
              <a:buClr>
                <a:schemeClr val="accent2"/>
              </a:buClr>
              <a:buFont typeface="Arial" panose="020B0604020202020204" pitchFamily="34" charset="0"/>
              <a:buChar char="•"/>
              <a:defRPr sz="1600"/>
            </a:lvl4pPr>
            <a:lvl5pPr marL="2114550" indent="-285750">
              <a:spcBef>
                <a:spcPts val="1000"/>
              </a:spcBef>
              <a:spcAft>
                <a:spcPts val="800"/>
              </a:spcAft>
              <a:buClr>
                <a:schemeClr val="accent2"/>
              </a:buClr>
              <a:buFont typeface="Arial" panose="020B0604020202020204" pitchFamily="34" charset="0"/>
              <a:buChar char="•"/>
              <a:defRPr sz="16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fld id="{D6D8061D-18C3-4F4F-85EF-561633F58754}" type="datetimeFigureOut">
              <a:rPr lang="en-US" smtClean="0"/>
              <a:t>3/31/2024</a:t>
            </a:fld>
            <a:endParaRPr lang="en-US" dirty="0"/>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21629670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18B7-7F68-4CC9-8291-332587FA31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D6BB-0446-49E8-8677-EADF274E9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5AEE24-534A-40F1-99E4-00B7D5FD9124}"/>
              </a:ext>
            </a:extLst>
          </p:cNvPr>
          <p:cNvSpPr>
            <a:spLocks noGrp="1"/>
          </p:cNvSpPr>
          <p:nvPr>
            <p:ph type="dt" sz="half" idx="10"/>
          </p:nvPr>
        </p:nvSpPr>
        <p:spPr/>
        <p:txBody>
          <a:bodyPr/>
          <a:lstStyle/>
          <a:p>
            <a:fld id="{DECF21A4-E71B-4D3A-AF45-E989C23A7BB1}" type="datetimeFigureOut">
              <a:rPr lang="en-US" smtClean="0"/>
              <a:t>3/31/2024</a:t>
            </a:fld>
            <a:endParaRPr lang="en-US" dirty="0"/>
          </a:p>
        </p:txBody>
      </p:sp>
      <p:sp>
        <p:nvSpPr>
          <p:cNvPr id="5" name="Footer Placeholder 4">
            <a:extLst>
              <a:ext uri="{FF2B5EF4-FFF2-40B4-BE49-F238E27FC236}">
                <a16:creationId xmlns:a16="http://schemas.microsoft.com/office/drawing/2014/main" id="{CD594011-48FF-493D-8286-F62D345525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80EFCD-7E72-4882-86DC-2F371D7D9516}"/>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203913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334F3-0709-471B-A734-C4B404F55B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795016-AF78-4708-9C5F-21110C197B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AEA2D1-B124-4454-AFDC-EA60A14BA121}"/>
              </a:ext>
            </a:extLst>
          </p:cNvPr>
          <p:cNvSpPr>
            <a:spLocks noGrp="1"/>
          </p:cNvSpPr>
          <p:nvPr>
            <p:ph type="dt" sz="half" idx="10"/>
          </p:nvPr>
        </p:nvSpPr>
        <p:spPr/>
        <p:txBody>
          <a:bodyPr/>
          <a:lstStyle/>
          <a:p>
            <a:fld id="{DECF21A4-E71B-4D3A-AF45-E989C23A7BB1}" type="datetimeFigureOut">
              <a:rPr lang="en-US" smtClean="0"/>
              <a:t>3/31/2024</a:t>
            </a:fld>
            <a:endParaRPr lang="en-US" dirty="0"/>
          </a:p>
        </p:txBody>
      </p:sp>
      <p:sp>
        <p:nvSpPr>
          <p:cNvPr id="5" name="Footer Placeholder 4">
            <a:extLst>
              <a:ext uri="{FF2B5EF4-FFF2-40B4-BE49-F238E27FC236}">
                <a16:creationId xmlns:a16="http://schemas.microsoft.com/office/drawing/2014/main" id="{B4F58000-F9D7-4A53-A6C5-E5E8154226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0D22AAD-0D08-4F47-8D5A-EFE29017E8D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6381424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6159-1280-4EE9-96D3-A56BD58266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A27A78-1874-488A-B215-7D763D338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4BB3D1-3138-4B69-BF5D-4B1A213451CA}"/>
              </a:ext>
            </a:extLst>
          </p:cNvPr>
          <p:cNvSpPr>
            <a:spLocks noGrp="1"/>
          </p:cNvSpPr>
          <p:nvPr>
            <p:ph type="dt" sz="half" idx="10"/>
          </p:nvPr>
        </p:nvSpPr>
        <p:spPr/>
        <p:txBody>
          <a:bodyPr/>
          <a:lstStyle/>
          <a:p>
            <a:fld id="{DECF21A4-E71B-4D3A-AF45-E989C23A7BB1}" type="datetimeFigureOut">
              <a:rPr lang="en-US" smtClean="0"/>
              <a:t>3/31/2024</a:t>
            </a:fld>
            <a:endParaRPr lang="en-US" dirty="0"/>
          </a:p>
        </p:txBody>
      </p:sp>
      <p:sp>
        <p:nvSpPr>
          <p:cNvPr id="5" name="Footer Placeholder 4">
            <a:extLst>
              <a:ext uri="{FF2B5EF4-FFF2-40B4-BE49-F238E27FC236}">
                <a16:creationId xmlns:a16="http://schemas.microsoft.com/office/drawing/2014/main" id="{0EFF90C5-31F4-4A22-AC00-3FB5ED291B2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1F787E-B946-4091-ABC6-F9DB06BBEE3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488465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AA11-CC97-44E5-AE4D-808FD741A0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3AB6CB-9460-4BCA-86C5-5F26357AB8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FAB0F6-401D-4BAF-A300-65AD684DF9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561BBA-B185-4B45-B152-3D320E15F550}"/>
              </a:ext>
            </a:extLst>
          </p:cNvPr>
          <p:cNvSpPr>
            <a:spLocks noGrp="1"/>
          </p:cNvSpPr>
          <p:nvPr>
            <p:ph type="dt" sz="half" idx="10"/>
          </p:nvPr>
        </p:nvSpPr>
        <p:spPr/>
        <p:txBody>
          <a:bodyPr/>
          <a:lstStyle/>
          <a:p>
            <a:fld id="{DECF21A4-E71B-4D3A-AF45-E989C23A7BB1}" type="datetimeFigureOut">
              <a:rPr lang="en-US" smtClean="0"/>
              <a:t>3/31/2024</a:t>
            </a:fld>
            <a:endParaRPr lang="en-US" dirty="0"/>
          </a:p>
        </p:txBody>
      </p:sp>
      <p:sp>
        <p:nvSpPr>
          <p:cNvPr id="6" name="Footer Placeholder 5">
            <a:extLst>
              <a:ext uri="{FF2B5EF4-FFF2-40B4-BE49-F238E27FC236}">
                <a16:creationId xmlns:a16="http://schemas.microsoft.com/office/drawing/2014/main" id="{D61CD760-96AC-4821-A56B-0B805F2FAD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F750665-D5B5-4D0B-B2F0-CB6B027CDEC7}"/>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8999455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47C3-C498-415A-A057-E19BCEB5F2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F6677F-2712-4810-A3AA-56FA75386D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71B54A-6775-4978-8E19-32694C9B5E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BA1303-B245-476D-BD02-A4E4A359F6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8E898F-5B79-46F1-89C1-F827997CC4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417A4D-2EC9-4294-BFF4-EAE22EE1099A}"/>
              </a:ext>
            </a:extLst>
          </p:cNvPr>
          <p:cNvSpPr>
            <a:spLocks noGrp="1"/>
          </p:cNvSpPr>
          <p:nvPr>
            <p:ph type="dt" sz="half" idx="10"/>
          </p:nvPr>
        </p:nvSpPr>
        <p:spPr/>
        <p:txBody>
          <a:bodyPr/>
          <a:lstStyle/>
          <a:p>
            <a:fld id="{DECF21A4-E71B-4D3A-AF45-E989C23A7BB1}" type="datetimeFigureOut">
              <a:rPr lang="en-US" smtClean="0"/>
              <a:t>3/31/2024</a:t>
            </a:fld>
            <a:endParaRPr lang="en-US" dirty="0"/>
          </a:p>
        </p:txBody>
      </p:sp>
      <p:sp>
        <p:nvSpPr>
          <p:cNvPr id="8" name="Footer Placeholder 7">
            <a:extLst>
              <a:ext uri="{FF2B5EF4-FFF2-40B4-BE49-F238E27FC236}">
                <a16:creationId xmlns:a16="http://schemas.microsoft.com/office/drawing/2014/main" id="{6150E317-3602-42A1-BB7F-0184072E8D5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0CE2C97-E26C-4A8B-93A0-B01E2C7F4522}"/>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8375123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F68FC-5755-447A-8D7F-9ADED3E994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AB50287-81AA-46CA-8CB3-53A7F8313741}"/>
              </a:ext>
            </a:extLst>
          </p:cNvPr>
          <p:cNvSpPr>
            <a:spLocks noGrp="1"/>
          </p:cNvSpPr>
          <p:nvPr>
            <p:ph type="dt" sz="half" idx="10"/>
          </p:nvPr>
        </p:nvSpPr>
        <p:spPr/>
        <p:txBody>
          <a:bodyPr/>
          <a:lstStyle/>
          <a:p>
            <a:fld id="{DECF21A4-E71B-4D3A-AF45-E989C23A7BB1}" type="datetimeFigureOut">
              <a:rPr lang="en-US" smtClean="0"/>
              <a:t>3/31/2024</a:t>
            </a:fld>
            <a:endParaRPr lang="en-US" dirty="0"/>
          </a:p>
        </p:txBody>
      </p:sp>
      <p:sp>
        <p:nvSpPr>
          <p:cNvPr id="4" name="Footer Placeholder 3">
            <a:extLst>
              <a:ext uri="{FF2B5EF4-FFF2-40B4-BE49-F238E27FC236}">
                <a16:creationId xmlns:a16="http://schemas.microsoft.com/office/drawing/2014/main" id="{2F1BA4AA-02C9-459E-9362-3DA60E3B597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B2A2C8F-DBB4-4235-A67E-FB4039D9AA2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2601170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E96D25F-53A2-6217-84B4-7EB874F0B372}"/>
              </a:ext>
              <a:ext uri="{C183D7F6-B498-43B3-948B-1728B52AA6E4}">
                <adec:decorative xmlns:adec="http://schemas.microsoft.com/office/drawing/2017/decorative" val="1"/>
              </a:ext>
            </a:extLst>
          </p:cNvPr>
          <p:cNvGrpSpPr/>
          <p:nvPr userDrawn="1"/>
        </p:nvGrpSpPr>
        <p:grpSpPr>
          <a:xfrm>
            <a:off x="489189" y="941148"/>
            <a:ext cx="11182430" cy="4797821"/>
            <a:chOff x="489189" y="941148"/>
            <a:chExt cx="11182430" cy="4797821"/>
          </a:xfrm>
        </p:grpSpPr>
        <p:sp>
          <p:nvSpPr>
            <p:cNvPr id="8" name="Oval 7">
              <a:extLst>
                <a:ext uri="{FF2B5EF4-FFF2-40B4-BE49-F238E27FC236}">
                  <a16:creationId xmlns:a16="http://schemas.microsoft.com/office/drawing/2014/main" id="{A50FA62D-C8AE-52B8-1712-6116756D1A83}"/>
                </a:ext>
              </a:extLst>
            </p:cNvPr>
            <p:cNvSpPr/>
            <p:nvPr userDrawn="1"/>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Arc 8">
              <a:extLst>
                <a:ext uri="{FF2B5EF4-FFF2-40B4-BE49-F238E27FC236}">
                  <a16:creationId xmlns:a16="http://schemas.microsoft.com/office/drawing/2014/main" id="{1D2D6A01-57CF-3C0B-968C-E5A8FD352320}"/>
                </a:ext>
              </a:extLst>
            </p:cNvPr>
            <p:cNvSpPr/>
            <p:nvPr userDrawn="1"/>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410BEFAA-C349-7DB1-1827-0FA48A430AD8}"/>
                </a:ext>
              </a:extLst>
            </p:cNvPr>
            <p:cNvSpPr/>
            <p:nvPr userDrawn="1"/>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a:xfrm>
            <a:off x="609957" y="1119031"/>
            <a:ext cx="4384736" cy="4619938"/>
          </a:xfrm>
        </p:spPr>
        <p:txBody>
          <a:bodyPr>
            <a:noAutofit/>
          </a:bodyPr>
          <a:lstStyle>
            <a:lvl1pPr algn="ctr">
              <a:defRPr>
                <a:solidFill>
                  <a:schemeClr val="bg1"/>
                </a:solidFill>
              </a:defRPr>
            </a:lvl1pPr>
          </a:lstStyle>
          <a:p>
            <a:r>
              <a:rPr lang="en-US" dirty="0"/>
              <a:t>Click to add title</a:t>
            </a:r>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hasCustomPrompt="1"/>
          </p:nvPr>
        </p:nvSpPr>
        <p:spPr>
          <a:xfrm>
            <a:off x="5801708" y="554942"/>
            <a:ext cx="5552091" cy="5768220"/>
          </a:xfrm>
        </p:spPr>
        <p:txBody>
          <a:bodyPr anchor="ctr" anchorCtr="0">
            <a:normAutofit/>
          </a:bodyPr>
          <a:lstStyle>
            <a:lvl1pPr marL="0" indent="0">
              <a:spcBef>
                <a:spcPts val="1000"/>
              </a:spcBef>
              <a:spcAft>
                <a:spcPts val="800"/>
              </a:spcAft>
              <a:buNone/>
              <a:defRPr sz="2400"/>
            </a:lvl1pPr>
            <a:lvl2pPr marL="800100" indent="-342900">
              <a:spcBef>
                <a:spcPts val="1000"/>
              </a:spcBef>
              <a:spcAft>
                <a:spcPts val="800"/>
              </a:spcAft>
              <a:buClr>
                <a:schemeClr val="accent2"/>
              </a:buClr>
              <a:buFont typeface="Arial" panose="020B0604020202020204" pitchFamily="34" charset="0"/>
              <a:buChar char="•"/>
              <a:defRPr sz="2000"/>
            </a:lvl2pPr>
            <a:lvl3pPr marL="1200150" indent="-285750">
              <a:spcBef>
                <a:spcPts val="1000"/>
              </a:spcBef>
              <a:spcAft>
                <a:spcPts val="800"/>
              </a:spcAft>
              <a:buClr>
                <a:schemeClr val="accent2"/>
              </a:buClr>
              <a:buFont typeface="Arial" panose="020B0604020202020204" pitchFamily="34" charset="0"/>
              <a:buChar char="•"/>
              <a:defRPr sz="1800"/>
            </a:lvl3pPr>
            <a:lvl4pPr marL="1657350" indent="-285750">
              <a:spcBef>
                <a:spcPts val="1000"/>
              </a:spcBef>
              <a:spcAft>
                <a:spcPts val="800"/>
              </a:spcAft>
              <a:buClr>
                <a:schemeClr val="accent2"/>
              </a:buClr>
              <a:buFont typeface="Arial" panose="020B0604020202020204" pitchFamily="34" charset="0"/>
              <a:buChar char="•"/>
              <a:defRPr sz="1600"/>
            </a:lvl4pPr>
            <a:lvl5pPr marL="2114550" indent="-285750">
              <a:spcBef>
                <a:spcPts val="1000"/>
              </a:spcBef>
              <a:spcAft>
                <a:spcPts val="800"/>
              </a:spcAft>
              <a:buClr>
                <a:schemeClr val="accent2"/>
              </a:buClr>
              <a:buFont typeface="Arial" panose="020B0604020202020204" pitchFamily="34" charset="0"/>
              <a:buChar char="•"/>
              <a:defRPr sz="16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4388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6ACAA5-F8E7-46E9-8BA7-A510948B62CC}"/>
              </a:ext>
            </a:extLst>
          </p:cNvPr>
          <p:cNvSpPr>
            <a:spLocks noGrp="1"/>
          </p:cNvSpPr>
          <p:nvPr>
            <p:ph type="dt" sz="half" idx="10"/>
          </p:nvPr>
        </p:nvSpPr>
        <p:spPr/>
        <p:txBody>
          <a:bodyPr/>
          <a:lstStyle/>
          <a:p>
            <a:fld id="{DECF21A4-E71B-4D3A-AF45-E989C23A7BB1}" type="datetimeFigureOut">
              <a:rPr lang="en-US" smtClean="0"/>
              <a:t>3/31/2024</a:t>
            </a:fld>
            <a:endParaRPr lang="en-US" dirty="0"/>
          </a:p>
        </p:txBody>
      </p:sp>
      <p:sp>
        <p:nvSpPr>
          <p:cNvPr id="3" name="Footer Placeholder 2">
            <a:extLst>
              <a:ext uri="{FF2B5EF4-FFF2-40B4-BE49-F238E27FC236}">
                <a16:creationId xmlns:a16="http://schemas.microsoft.com/office/drawing/2014/main" id="{D1F2DEE8-5654-4DCA-A8D0-D883E52B6FB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0B179A5-4329-4057-9DEB-5B6E3AD1183F}"/>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26617048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1DA80-336B-4DBB-91A1-6E3E4B3C20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40D456-F0A3-4789-A310-A23F01B2EC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8A8B05-7071-44D4-80F7-3E8191C9A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D8562E-E6F1-449B-909C-98426BA86B36}"/>
              </a:ext>
            </a:extLst>
          </p:cNvPr>
          <p:cNvSpPr>
            <a:spLocks noGrp="1"/>
          </p:cNvSpPr>
          <p:nvPr>
            <p:ph type="dt" sz="half" idx="10"/>
          </p:nvPr>
        </p:nvSpPr>
        <p:spPr/>
        <p:txBody>
          <a:bodyPr/>
          <a:lstStyle/>
          <a:p>
            <a:fld id="{DECF21A4-E71B-4D3A-AF45-E989C23A7BB1}" type="datetimeFigureOut">
              <a:rPr lang="en-US" smtClean="0"/>
              <a:t>3/31/2024</a:t>
            </a:fld>
            <a:endParaRPr lang="en-US" dirty="0"/>
          </a:p>
        </p:txBody>
      </p:sp>
      <p:sp>
        <p:nvSpPr>
          <p:cNvPr id="6" name="Footer Placeholder 5">
            <a:extLst>
              <a:ext uri="{FF2B5EF4-FFF2-40B4-BE49-F238E27FC236}">
                <a16:creationId xmlns:a16="http://schemas.microsoft.com/office/drawing/2014/main" id="{7EB47A9A-FB08-407B-A73A-0AC513F0FD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FF841F-796A-4FE6-B5E0-C8A4986793EE}"/>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20632754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D474D-6779-4C23-BD3C-82F5DC3E3E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21096C-E430-49C7-A801-21C0BD95DC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0024828F-334F-4A50-850D-10684F245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3293F4-2B70-4BB5-A982-219E4133E251}"/>
              </a:ext>
            </a:extLst>
          </p:cNvPr>
          <p:cNvSpPr>
            <a:spLocks noGrp="1"/>
          </p:cNvSpPr>
          <p:nvPr>
            <p:ph type="dt" sz="half" idx="10"/>
          </p:nvPr>
        </p:nvSpPr>
        <p:spPr/>
        <p:txBody>
          <a:bodyPr/>
          <a:lstStyle/>
          <a:p>
            <a:fld id="{DECF21A4-E71B-4D3A-AF45-E989C23A7BB1}" type="datetimeFigureOut">
              <a:rPr lang="en-US" smtClean="0"/>
              <a:t>3/31/2024</a:t>
            </a:fld>
            <a:endParaRPr lang="en-US" dirty="0"/>
          </a:p>
        </p:txBody>
      </p:sp>
      <p:sp>
        <p:nvSpPr>
          <p:cNvPr id="6" name="Footer Placeholder 5">
            <a:extLst>
              <a:ext uri="{FF2B5EF4-FFF2-40B4-BE49-F238E27FC236}">
                <a16:creationId xmlns:a16="http://schemas.microsoft.com/office/drawing/2014/main" id="{C4F9A86F-B378-4759-B50E-2E0BFAE624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0A95BDC-FC58-4638-AA59-A3DA9931FD3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7087745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47D73-EDDA-49A6-BA12-1CA980DA9B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89B82E-4CA1-47A5-B133-FBD4D8A839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8A267F-D142-4D04-9F03-6CB099E6FA32}"/>
              </a:ext>
            </a:extLst>
          </p:cNvPr>
          <p:cNvSpPr>
            <a:spLocks noGrp="1"/>
          </p:cNvSpPr>
          <p:nvPr>
            <p:ph type="dt" sz="half" idx="10"/>
          </p:nvPr>
        </p:nvSpPr>
        <p:spPr/>
        <p:txBody>
          <a:bodyPr/>
          <a:lstStyle/>
          <a:p>
            <a:fld id="{DECF21A4-E71B-4D3A-AF45-E989C23A7BB1}" type="datetimeFigureOut">
              <a:rPr lang="en-US" smtClean="0"/>
              <a:t>3/31/2024</a:t>
            </a:fld>
            <a:endParaRPr lang="en-US" dirty="0"/>
          </a:p>
        </p:txBody>
      </p:sp>
      <p:sp>
        <p:nvSpPr>
          <p:cNvPr id="5" name="Footer Placeholder 4">
            <a:extLst>
              <a:ext uri="{FF2B5EF4-FFF2-40B4-BE49-F238E27FC236}">
                <a16:creationId xmlns:a16="http://schemas.microsoft.com/office/drawing/2014/main" id="{705127CA-154D-4E90-B776-A2EE71F78D2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5F0BA5-F4EE-4282-B111-76B869BE267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22317315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6E92A-52E0-4710-BDEF-0A15346854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A240E1-5EB0-47FD-AA37-BF945D136C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A14243-F1E4-487A-ABEC-30516A01DF2B}"/>
              </a:ext>
            </a:extLst>
          </p:cNvPr>
          <p:cNvSpPr>
            <a:spLocks noGrp="1"/>
          </p:cNvSpPr>
          <p:nvPr>
            <p:ph type="dt" sz="half" idx="10"/>
          </p:nvPr>
        </p:nvSpPr>
        <p:spPr/>
        <p:txBody>
          <a:bodyPr/>
          <a:lstStyle/>
          <a:p>
            <a:fld id="{DECF21A4-E71B-4D3A-AF45-E989C23A7BB1}" type="datetimeFigureOut">
              <a:rPr lang="en-US" smtClean="0"/>
              <a:t>3/31/2024</a:t>
            </a:fld>
            <a:endParaRPr lang="en-US" dirty="0"/>
          </a:p>
        </p:txBody>
      </p:sp>
      <p:sp>
        <p:nvSpPr>
          <p:cNvPr id="5" name="Footer Placeholder 4">
            <a:extLst>
              <a:ext uri="{FF2B5EF4-FFF2-40B4-BE49-F238E27FC236}">
                <a16:creationId xmlns:a16="http://schemas.microsoft.com/office/drawing/2014/main" id="{AC358244-98FD-472D-AB8C-075F71C10B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998D5A-820D-4519-967F-33320971CBAB}"/>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002429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EF93C3C-09E9-6CD0-EF4B-6DE09539EE7A}"/>
              </a:ext>
            </a:extLst>
          </p:cNvPr>
          <p:cNvSpPr>
            <a:spLocks noGrp="1"/>
          </p:cNvSpPr>
          <p:nvPr>
            <p:ph type="pic" sz="quarter" idx="10" hasCustomPrompt="1"/>
          </p:nvPr>
        </p:nvSpPr>
        <p:spPr>
          <a:xfrm>
            <a:off x="0" y="0"/>
            <a:ext cx="12192000" cy="6858000"/>
          </a:xfrm>
          <a:custGeom>
            <a:avLst/>
            <a:gdLst>
              <a:gd name="connsiteX0" fmla="*/ 9011782 w 12192000"/>
              <a:gd name="connsiteY0" fmla="*/ 4817511 h 6858000"/>
              <a:gd name="connsiteX1" fmla="*/ 8937059 w 12192000"/>
              <a:gd name="connsiteY1" fmla="*/ 4972626 h 6858000"/>
              <a:gd name="connsiteX2" fmla="*/ 8588084 w 12192000"/>
              <a:gd name="connsiteY2" fmla="*/ 5489438 h 6858000"/>
              <a:gd name="connsiteX3" fmla="*/ 8565206 w 12192000"/>
              <a:gd name="connsiteY3" fmla="*/ 5514611 h 6858000"/>
              <a:gd name="connsiteX4" fmla="*/ 8569944 w 12192000"/>
              <a:gd name="connsiteY4" fmla="*/ 5520198 h 6858000"/>
              <a:gd name="connsiteX5" fmla="*/ 8878607 w 12192000"/>
              <a:gd name="connsiteY5" fmla="*/ 5644582 h 6858000"/>
              <a:gd name="connsiteX6" fmla="*/ 9315123 w 12192000"/>
              <a:gd name="connsiteY6" fmla="*/ 5219907 h 6858000"/>
              <a:gd name="connsiteX7" fmla="*/ 9048519 w 12192000"/>
              <a:gd name="connsiteY7" fmla="*/ 4828605 h 6858000"/>
              <a:gd name="connsiteX8" fmla="*/ 6096000 w 12192000"/>
              <a:gd name="connsiteY8" fmla="*/ 200625 h 6858000"/>
              <a:gd name="connsiteX9" fmla="*/ 2867625 w 12192000"/>
              <a:gd name="connsiteY9" fmla="*/ 3429000 h 6858000"/>
              <a:gd name="connsiteX10" fmla="*/ 6096000 w 12192000"/>
              <a:gd name="connsiteY10" fmla="*/ 6657375 h 6858000"/>
              <a:gd name="connsiteX11" fmla="*/ 9324375 w 12192000"/>
              <a:gd name="connsiteY11" fmla="*/ 3429000 h 6858000"/>
              <a:gd name="connsiteX12" fmla="*/ 6096000 w 12192000"/>
              <a:gd name="connsiteY12" fmla="*/ 200625 h 6858000"/>
              <a:gd name="connsiteX13" fmla="*/ 0 w 12192000"/>
              <a:gd name="connsiteY13" fmla="*/ 0 h 6858000"/>
              <a:gd name="connsiteX14" fmla="*/ 12192000 w 12192000"/>
              <a:gd name="connsiteY14" fmla="*/ 0 h 6858000"/>
              <a:gd name="connsiteX15" fmla="*/ 12192000 w 12192000"/>
              <a:gd name="connsiteY15" fmla="*/ 6858000 h 6858000"/>
              <a:gd name="connsiteX16" fmla="*/ 0 w 1219200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9011782" y="4817511"/>
                </a:moveTo>
                <a:lnTo>
                  <a:pt x="8937059" y="4972626"/>
                </a:lnTo>
                <a:cubicBezTo>
                  <a:pt x="8837255" y="5156349"/>
                  <a:pt x="8720206" y="5329344"/>
                  <a:pt x="8588084" y="5489438"/>
                </a:cubicBezTo>
                <a:lnTo>
                  <a:pt x="8565206" y="5514611"/>
                </a:lnTo>
                <a:lnTo>
                  <a:pt x="8569944" y="5520198"/>
                </a:lnTo>
                <a:cubicBezTo>
                  <a:pt x="8648938" y="5597049"/>
                  <a:pt x="8758066" y="5644582"/>
                  <a:pt x="8878607" y="5644582"/>
                </a:cubicBezTo>
                <a:cubicBezTo>
                  <a:pt x="9119688" y="5644582"/>
                  <a:pt x="9315123" y="5454449"/>
                  <a:pt x="9315123" y="5219907"/>
                </a:cubicBezTo>
                <a:cubicBezTo>
                  <a:pt x="9315123" y="5044001"/>
                  <a:pt x="9205191" y="4893074"/>
                  <a:pt x="9048519" y="4828605"/>
                </a:cubicBezTo>
                <a:close/>
                <a:moveTo>
                  <a:pt x="6096000" y="200625"/>
                </a:moveTo>
                <a:cubicBezTo>
                  <a:pt x="4313018" y="200625"/>
                  <a:pt x="2867625" y="1646018"/>
                  <a:pt x="2867625" y="3429000"/>
                </a:cubicBezTo>
                <a:cubicBezTo>
                  <a:pt x="2867625" y="5211982"/>
                  <a:pt x="4313018" y="6657375"/>
                  <a:pt x="6096000" y="6657375"/>
                </a:cubicBezTo>
                <a:cubicBezTo>
                  <a:pt x="7878982" y="6657375"/>
                  <a:pt x="9324375" y="5211982"/>
                  <a:pt x="9324375" y="3429000"/>
                </a:cubicBezTo>
                <a:cubicBezTo>
                  <a:pt x="9324375" y="1646018"/>
                  <a:pt x="7878982" y="200625"/>
                  <a:pt x="6096000" y="200625"/>
                </a:cubicBezTo>
                <a:close/>
                <a:moveTo>
                  <a:pt x="0" y="0"/>
                </a:moveTo>
                <a:lnTo>
                  <a:pt x="12192000" y="0"/>
                </a:lnTo>
                <a:lnTo>
                  <a:pt x="12192000" y="6858000"/>
                </a:lnTo>
                <a:lnTo>
                  <a:pt x="0" y="6858000"/>
                </a:lnTo>
                <a:close/>
              </a:path>
            </a:pathLst>
          </a:custGeom>
          <a:solidFill>
            <a:schemeClr val="tx1"/>
          </a:solidFill>
        </p:spPr>
        <p:txBody>
          <a:bodyPr wrap="square">
            <a:noAutofit/>
          </a:bodyPr>
          <a:lstStyle>
            <a:lvl1pPr marL="0" indent="0" algn="l">
              <a:buNone/>
              <a:defRPr sz="2000">
                <a:solidFill>
                  <a:schemeClr val="bg1"/>
                </a:solidFill>
              </a:defRPr>
            </a:lvl1pPr>
          </a:lstStyle>
          <a:p>
            <a:r>
              <a:rPr lang="en-US" dirty="0"/>
              <a:t>Click icon to insert picture</a:t>
            </a:r>
          </a:p>
        </p:txBody>
      </p:sp>
      <p:sp>
        <p:nvSpPr>
          <p:cNvPr id="3" name="Arc 2">
            <a:extLst>
              <a:ext uri="{FF2B5EF4-FFF2-40B4-BE49-F238E27FC236}">
                <a16:creationId xmlns:a16="http://schemas.microsoft.com/office/drawing/2014/main" id="{D5C3C4BD-DFDB-76B4-17CA-7DA4D1729FA1}"/>
              </a:ext>
              <a:ext uri="{C183D7F6-B498-43B3-948B-1728B52AA6E4}">
                <adec:decorative xmlns:adec="http://schemas.microsoft.com/office/drawing/2017/decorative" val="1"/>
              </a:ext>
            </a:extLst>
          </p:cNvPr>
          <p:cNvSpPr/>
          <p:nvPr userDrawn="1"/>
        </p:nvSpPr>
        <p:spPr>
          <a:xfrm rot="9366740" flipV="1">
            <a:off x="2557952" y="-89828"/>
            <a:ext cx="7173200" cy="7173200"/>
          </a:xfrm>
          <a:prstGeom prst="arc">
            <a:avLst>
              <a:gd name="adj1" fmla="val 16200000"/>
              <a:gd name="adj2" fmla="val 20401595"/>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itle 11">
            <a:extLst>
              <a:ext uri="{FF2B5EF4-FFF2-40B4-BE49-F238E27FC236}">
                <a16:creationId xmlns:a16="http://schemas.microsoft.com/office/drawing/2014/main" id="{2B04B61C-6467-D51D-0AF4-5C7D05F36CB5}"/>
              </a:ext>
            </a:extLst>
          </p:cNvPr>
          <p:cNvSpPr>
            <a:spLocks noGrp="1"/>
          </p:cNvSpPr>
          <p:nvPr>
            <p:ph type="title" hasCustomPrompt="1"/>
          </p:nvPr>
        </p:nvSpPr>
        <p:spPr>
          <a:xfrm>
            <a:off x="2868168" y="923544"/>
            <a:ext cx="6455664" cy="5010912"/>
          </a:xfrm>
          <a:prstGeom prst="rect">
            <a:avLst/>
          </a:prstGeom>
          <a:noFill/>
        </p:spPr>
        <p:txBody>
          <a:bodyPr lIns="0" rIns="0">
            <a:normAutofit/>
          </a:bodyPr>
          <a:lstStyle>
            <a:lvl1pPr algn="ctr">
              <a:defRPr sz="6000"/>
            </a:lvl1pPr>
          </a:lstStyle>
          <a:p>
            <a:r>
              <a:rPr lang="en-US" dirty="0"/>
              <a:t>Click to add title</a:t>
            </a:r>
          </a:p>
        </p:txBody>
      </p:sp>
      <p:sp>
        <p:nvSpPr>
          <p:cNvPr id="4" name="Freeform: Shape 3">
            <a:extLst>
              <a:ext uri="{FF2B5EF4-FFF2-40B4-BE49-F238E27FC236}">
                <a16:creationId xmlns:a16="http://schemas.microsoft.com/office/drawing/2014/main" id="{47A19F4B-D154-3EB2-F86A-9A63283A3EA6}"/>
              </a:ext>
              <a:ext uri="{C183D7F6-B498-43B3-948B-1728B52AA6E4}">
                <adec:decorative xmlns:adec="http://schemas.microsoft.com/office/drawing/2017/decorative" val="1"/>
              </a:ext>
            </a:extLst>
          </p:cNvPr>
          <p:cNvSpPr>
            <a:spLocks/>
          </p:cNvSpPr>
          <p:nvPr userDrawn="1"/>
        </p:nvSpPr>
        <p:spPr>
          <a:xfrm>
            <a:off x="8565206" y="4817511"/>
            <a:ext cx="749917" cy="827071"/>
          </a:xfrm>
          <a:custGeom>
            <a:avLst/>
            <a:gdLst>
              <a:gd name="connsiteX0" fmla="*/ 446576 w 749917"/>
              <a:gd name="connsiteY0" fmla="*/ 0 h 827071"/>
              <a:gd name="connsiteX1" fmla="*/ 483313 w 749917"/>
              <a:gd name="connsiteY1" fmla="*/ 11094 h 827071"/>
              <a:gd name="connsiteX2" fmla="*/ 749917 w 749917"/>
              <a:gd name="connsiteY2" fmla="*/ 402396 h 827071"/>
              <a:gd name="connsiteX3" fmla="*/ 313401 w 749917"/>
              <a:gd name="connsiteY3" fmla="*/ 827071 h 827071"/>
              <a:gd name="connsiteX4" fmla="*/ 4738 w 749917"/>
              <a:gd name="connsiteY4" fmla="*/ 702687 h 827071"/>
              <a:gd name="connsiteX5" fmla="*/ 0 w 749917"/>
              <a:gd name="connsiteY5" fmla="*/ 697100 h 827071"/>
              <a:gd name="connsiteX6" fmla="*/ 22878 w 749917"/>
              <a:gd name="connsiteY6" fmla="*/ 671927 h 827071"/>
              <a:gd name="connsiteX7" fmla="*/ 371853 w 749917"/>
              <a:gd name="connsiteY7" fmla="*/ 155115 h 827071"/>
              <a:gd name="connsiteX8" fmla="*/ 446576 w 749917"/>
              <a:gd name="connsiteY8" fmla="*/ 0 h 82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917" h="827071">
                <a:moveTo>
                  <a:pt x="446576" y="0"/>
                </a:moveTo>
                <a:lnTo>
                  <a:pt x="483313" y="11094"/>
                </a:lnTo>
                <a:cubicBezTo>
                  <a:pt x="639985" y="75563"/>
                  <a:pt x="749917" y="226490"/>
                  <a:pt x="749917" y="402396"/>
                </a:cubicBezTo>
                <a:cubicBezTo>
                  <a:pt x="749917" y="636938"/>
                  <a:pt x="554482" y="827071"/>
                  <a:pt x="313401" y="827071"/>
                </a:cubicBezTo>
                <a:cubicBezTo>
                  <a:pt x="192860" y="827071"/>
                  <a:pt x="83732" y="779538"/>
                  <a:pt x="4738" y="702687"/>
                </a:cubicBezTo>
                <a:lnTo>
                  <a:pt x="0" y="697100"/>
                </a:lnTo>
                <a:lnTo>
                  <a:pt x="22878" y="671927"/>
                </a:lnTo>
                <a:cubicBezTo>
                  <a:pt x="155000" y="511833"/>
                  <a:pt x="272049" y="338838"/>
                  <a:pt x="371853" y="155115"/>
                </a:cubicBezTo>
                <a:lnTo>
                  <a:pt x="4465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420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ummary">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CB8A6E1-44B2-54E1-6460-1C9B27EE75FD}"/>
              </a:ext>
              <a:ext uri="{C183D7F6-B498-43B3-948B-1728B52AA6E4}">
                <adec:decorative xmlns:adec="http://schemas.microsoft.com/office/drawing/2017/decorative" val="1"/>
              </a:ext>
            </a:extLst>
          </p:cNvPr>
          <p:cNvGrpSpPr/>
          <p:nvPr userDrawn="1"/>
        </p:nvGrpSpPr>
        <p:grpSpPr>
          <a:xfrm>
            <a:off x="0" y="0"/>
            <a:ext cx="5698912" cy="6858001"/>
            <a:chOff x="0" y="-1"/>
            <a:chExt cx="5698912" cy="6858001"/>
          </a:xfrm>
        </p:grpSpPr>
        <p:sp>
          <p:nvSpPr>
            <p:cNvPr id="12" name="Freeform: Shape 11">
              <a:extLst>
                <a:ext uri="{FF2B5EF4-FFF2-40B4-BE49-F238E27FC236}">
                  <a16:creationId xmlns:a16="http://schemas.microsoft.com/office/drawing/2014/main" id="{D22D7888-22FA-4AA1-9BA4-CC61D6643D47}"/>
                </a:ext>
              </a:extLst>
            </p:cNvPr>
            <p:cNvSpPr/>
            <p:nvPr userDrawn="1"/>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BB6E464-8999-4773-A1F2-E6CAA990E572}"/>
                </a:ext>
              </a:extLst>
            </p:cNvPr>
            <p:cNvSpPr/>
            <p:nvPr userDrawn="1"/>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1EA14BE8-FDD0-4434-9C3E-BFF78C22D9E3}"/>
                </a:ext>
              </a:extLst>
            </p:cNvPr>
            <p:cNvSpPr/>
            <p:nvPr userDrawn="1"/>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E494E364-7EA8-4D92-915D-75D1A3A67C07}"/>
                </a:ext>
              </a:extLst>
            </p:cNvPr>
            <p:cNvSpPr/>
            <p:nvPr userDrawn="1"/>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7" name="Title 1">
            <a:extLst>
              <a:ext uri="{FF2B5EF4-FFF2-40B4-BE49-F238E27FC236}">
                <a16:creationId xmlns:a16="http://schemas.microsoft.com/office/drawing/2014/main" id="{4F9EBE3B-A856-C23C-4698-B764DF4BC70D}"/>
              </a:ext>
            </a:extLst>
          </p:cNvPr>
          <p:cNvSpPr>
            <a:spLocks noGrp="1"/>
          </p:cNvSpPr>
          <p:nvPr>
            <p:ph type="title" hasCustomPrompt="1"/>
          </p:nvPr>
        </p:nvSpPr>
        <p:spPr>
          <a:xfrm>
            <a:off x="6222118" y="262762"/>
            <a:ext cx="5507421" cy="3649718"/>
          </a:xfrm>
        </p:spPr>
        <p:txBody>
          <a:bodyPr anchor="b">
            <a:normAutofit/>
          </a:bodyPr>
          <a:lstStyle>
            <a:lvl1pPr>
              <a:defRPr sz="6000"/>
            </a:lvl1pPr>
          </a:lstStyle>
          <a:p>
            <a:r>
              <a:rPr lang="en-US" dirty="0"/>
              <a:t>Click to add title</a:t>
            </a:r>
          </a:p>
        </p:txBody>
      </p:sp>
      <p:sp>
        <p:nvSpPr>
          <p:cNvPr id="8" name="Picture Placeholder 7">
            <a:extLst>
              <a:ext uri="{FF2B5EF4-FFF2-40B4-BE49-F238E27FC236}">
                <a16:creationId xmlns:a16="http://schemas.microsoft.com/office/drawing/2014/main" id="{74C9CB37-5251-201C-ACE3-FD69A00C772E}"/>
              </a:ext>
            </a:extLst>
          </p:cNvPr>
          <p:cNvSpPr>
            <a:spLocks noGrp="1"/>
          </p:cNvSpPr>
          <p:nvPr>
            <p:ph type="pic" sz="quarter" idx="14"/>
          </p:nvPr>
        </p:nvSpPr>
        <p:spPr>
          <a:xfrm>
            <a:off x="707393" y="847600"/>
            <a:ext cx="4619625" cy="4617720"/>
          </a:xfrm>
          <a:prstGeom prst="ellipse">
            <a:avLst/>
          </a:prstGeom>
          <a:noFill/>
        </p:spPr>
        <p:txBody>
          <a:bodyPr tIns="548640">
            <a:normAutofit/>
          </a:bodyPr>
          <a:lstStyle>
            <a:lvl1pPr marL="0" indent="0" algn="ctr">
              <a:buNone/>
              <a:defRPr sz="2000"/>
            </a:lvl1pPr>
          </a:lstStyle>
          <a:p>
            <a:r>
              <a:rPr lang="en-US"/>
              <a:t>Click icon to add picture</a:t>
            </a:r>
            <a:endParaRPr lang="en-US" dirty="0"/>
          </a:p>
        </p:txBody>
      </p:sp>
      <p:sp>
        <p:nvSpPr>
          <p:cNvPr id="9" name="Content Placeholder 2">
            <a:extLst>
              <a:ext uri="{FF2B5EF4-FFF2-40B4-BE49-F238E27FC236}">
                <a16:creationId xmlns:a16="http://schemas.microsoft.com/office/drawing/2014/main" id="{EBF08299-9068-827D-783B-BFF5B95E9574}"/>
              </a:ext>
            </a:extLst>
          </p:cNvPr>
          <p:cNvSpPr>
            <a:spLocks noGrp="1"/>
          </p:cNvSpPr>
          <p:nvPr>
            <p:ph idx="1" hasCustomPrompt="1"/>
          </p:nvPr>
        </p:nvSpPr>
        <p:spPr>
          <a:xfrm>
            <a:off x="6222118" y="4058263"/>
            <a:ext cx="5507421" cy="2141482"/>
          </a:xfrm>
        </p:spPr>
        <p:txBody>
          <a:bodyPr>
            <a:normAutofit/>
          </a:bodyPr>
          <a:lstStyle>
            <a:lvl1pPr marL="0" indent="0">
              <a:lnSpc>
                <a:spcPct val="90000"/>
              </a:lnSpc>
              <a:buFont typeface="Arial" panose="020B0604020202020204" pitchFamily="34" charset="0"/>
              <a:buNone/>
              <a:defRPr sz="2400"/>
            </a:lvl1pPr>
            <a:lvl2pPr marL="228600">
              <a:lnSpc>
                <a:spcPct val="90000"/>
              </a:lnSpc>
              <a:buClr>
                <a:schemeClr val="accent2"/>
              </a:buClr>
              <a:defRPr sz="2000"/>
            </a:lvl2pPr>
            <a:lvl3pPr marL="457200">
              <a:lnSpc>
                <a:spcPct val="90000"/>
              </a:lnSpc>
              <a:buClr>
                <a:schemeClr val="accent2"/>
              </a:buClr>
              <a:defRPr sz="1800"/>
            </a:lvl3pPr>
            <a:lvl4pPr marL="685800">
              <a:lnSpc>
                <a:spcPct val="90000"/>
              </a:lnSpc>
              <a:buClr>
                <a:schemeClr val="accent2"/>
              </a:buClr>
              <a:defRPr sz="1600"/>
            </a:lvl4pPr>
            <a:lvl5pPr>
              <a:lnSpc>
                <a:spcPct val="110000"/>
              </a:lnSpc>
              <a:defRPr/>
            </a:lvl5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a:xfrm>
            <a:off x="1682496" y="6356350"/>
            <a:ext cx="1545336" cy="365125"/>
          </a:xfrm>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a:xfrm>
            <a:off x="6099048" y="6356350"/>
            <a:ext cx="4114800" cy="365125"/>
          </a:xfrm>
        </p:spPr>
        <p:txBody>
          <a:bodyPr/>
          <a:lstStyle>
            <a:lvl1pPr algn="l">
              <a:defRPr>
                <a:latin typeface="+mn-lt"/>
              </a:defRPr>
            </a:lvl1pPr>
          </a:lstStyle>
          <a:p>
            <a:pPr algn="l">
              <a:defRPr/>
            </a:pPr>
            <a:r>
              <a:rPr lang="en-US" dirty="0">
                <a:solidFill>
                  <a:prstClr val="black">
                    <a:tint val="75000"/>
                  </a:prstClr>
                </a:solidFill>
              </a:rPr>
              <a:t>Pitch deck</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a:xfrm>
            <a:off x="10506456" y="6356350"/>
            <a:ext cx="850392" cy="365125"/>
          </a:xfrm>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17468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a:xfrm>
            <a:off x="838200" y="304803"/>
            <a:ext cx="10515600" cy="1472974"/>
          </a:xfrm>
        </p:spPr>
        <p:txBody>
          <a:bodyPr anchor="ctr" anchorCtr="0">
            <a:noAutofit/>
          </a:bodyPr>
          <a:lstStyle/>
          <a:p>
            <a:r>
              <a:rPr lang="en-US" dirty="0"/>
              <a:t>Click to add title</a:t>
            </a:r>
          </a:p>
        </p:txBody>
      </p:sp>
      <p:sp>
        <p:nvSpPr>
          <p:cNvPr id="13" name="Content Placeholder 12">
            <a:extLst>
              <a:ext uri="{FF2B5EF4-FFF2-40B4-BE49-F238E27FC236}">
                <a16:creationId xmlns:a16="http://schemas.microsoft.com/office/drawing/2014/main" id="{E3FB7D8D-37C3-E089-EC02-FB49A13CBE1D}"/>
              </a:ext>
            </a:extLst>
          </p:cNvPr>
          <p:cNvSpPr>
            <a:spLocks noGrp="1"/>
          </p:cNvSpPr>
          <p:nvPr>
            <p:ph sz="quarter" idx="13" hasCustomPrompt="1"/>
          </p:nvPr>
        </p:nvSpPr>
        <p:spPr>
          <a:xfrm>
            <a:off x="838200" y="1838099"/>
            <a:ext cx="8012113" cy="4284889"/>
          </a:xfrm>
        </p:spPr>
        <p:txBody>
          <a:bodyPr>
            <a:normAutofit/>
          </a:bodyPr>
          <a:lstStyle>
            <a:lvl1pPr>
              <a:lnSpc>
                <a:spcPct val="90000"/>
              </a:lnSpc>
              <a:spcBef>
                <a:spcPts val="1000"/>
              </a:spcBef>
              <a:spcAft>
                <a:spcPts val="800"/>
              </a:spcAft>
              <a:buClr>
                <a:schemeClr val="accent2"/>
              </a:buClr>
              <a:defRPr sz="1800"/>
            </a:lvl1pPr>
            <a:lvl2pPr>
              <a:lnSpc>
                <a:spcPct val="90000"/>
              </a:lnSpc>
              <a:spcBef>
                <a:spcPts val="1000"/>
              </a:spcBef>
              <a:spcAft>
                <a:spcPts val="800"/>
              </a:spcAft>
              <a:buClr>
                <a:schemeClr val="accent2"/>
              </a:buClr>
              <a:defRPr sz="1600"/>
            </a:lvl2pPr>
            <a:lvl3pPr>
              <a:lnSpc>
                <a:spcPct val="90000"/>
              </a:lnSpc>
              <a:spcBef>
                <a:spcPts val="1000"/>
              </a:spcBef>
              <a:spcAft>
                <a:spcPts val="800"/>
              </a:spcAft>
              <a:buClr>
                <a:schemeClr val="accent2"/>
              </a:buClr>
              <a:defRPr sz="1400"/>
            </a:lvl3pPr>
            <a:lvl4pPr>
              <a:lnSpc>
                <a:spcPct val="90000"/>
              </a:lnSpc>
              <a:spcBef>
                <a:spcPts val="1000"/>
              </a:spcBef>
              <a:spcAft>
                <a:spcPts val="800"/>
              </a:spcAft>
              <a:buClr>
                <a:schemeClr val="accent2"/>
              </a:buClr>
              <a:defRPr sz="1200"/>
            </a:lvl4pPr>
            <a:lvl5pPr>
              <a:lnSpc>
                <a:spcPct val="90000"/>
              </a:lnSpc>
              <a:spcBef>
                <a:spcPts val="1000"/>
              </a:spcBef>
              <a:spcAft>
                <a:spcPts val="800"/>
              </a:spcAft>
              <a:buClr>
                <a:schemeClr val="accent2"/>
              </a:buClr>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fld id="{D6D8061D-18C3-4F4F-85EF-561633F58754}" type="datetimeFigureOut">
              <a:rPr lang="en-US" smtClean="0"/>
              <a:t>3/31/2024</a:t>
            </a:fld>
            <a:endParaRPr lang="en-US" dirty="0"/>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
        <p:nvSpPr>
          <p:cNvPr id="7" name="Freeform: Shape 14">
            <a:extLst>
              <a:ext uri="{FF2B5EF4-FFF2-40B4-BE49-F238E27FC236}">
                <a16:creationId xmlns:a16="http://schemas.microsoft.com/office/drawing/2014/main" id="{438B6FA2-AF11-618E-2B1A-38BF083DF340}"/>
              </a:ext>
              <a:ext uri="{C183D7F6-B498-43B3-948B-1728B52AA6E4}">
                <adec:decorative xmlns:adec="http://schemas.microsoft.com/office/drawing/2017/decorative" val="1"/>
              </a:ext>
            </a:extLst>
          </p:cNvPr>
          <p:cNvSpPr/>
          <p:nvPr userDrawn="1"/>
        </p:nvSpPr>
        <p:spPr>
          <a:xfrm rot="16200000">
            <a:off x="-381048" y="5144407"/>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Freeform: Shape 13">
            <a:extLst>
              <a:ext uri="{FF2B5EF4-FFF2-40B4-BE49-F238E27FC236}">
                <a16:creationId xmlns:a16="http://schemas.microsoft.com/office/drawing/2014/main" id="{A269A8D8-A4AE-CEFF-E928-7DB1CFB3E401}"/>
              </a:ext>
              <a:ext uri="{C183D7F6-B498-43B3-948B-1728B52AA6E4}">
                <adec:decorative xmlns:adec="http://schemas.microsoft.com/office/drawing/2017/decorative" val="1"/>
              </a:ext>
            </a:extLst>
          </p:cNvPr>
          <p:cNvSpPr/>
          <p:nvPr userDrawn="1"/>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Freeform: Shape 19">
            <a:extLst>
              <a:ext uri="{FF2B5EF4-FFF2-40B4-BE49-F238E27FC236}">
                <a16:creationId xmlns:a16="http://schemas.microsoft.com/office/drawing/2014/main" id="{15418837-E689-97BE-9FAD-FEDBD599EBAD}"/>
              </a:ext>
              <a:ext uri="{C183D7F6-B498-43B3-948B-1728B52AA6E4}">
                <adec:decorative xmlns:adec="http://schemas.microsoft.com/office/drawing/2017/decorative" val="1"/>
              </a:ext>
            </a:extLst>
          </p:cNvPr>
          <p:cNvSpPr/>
          <p:nvPr userDrawn="1"/>
        </p:nvSpPr>
        <p:spPr>
          <a:xfrm rot="10800000" flipH="1">
            <a:off x="11109434" y="3527042"/>
            <a:ext cx="1082566" cy="1616525"/>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7894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7DF76A42-387B-8D66-1214-D40462070066}"/>
              </a:ext>
              <a:ext uri="{C183D7F6-B498-43B3-948B-1728B52AA6E4}">
                <adec:decorative xmlns:adec="http://schemas.microsoft.com/office/drawing/2017/decorative" val="1"/>
              </a:ext>
            </a:extLst>
          </p:cNvPr>
          <p:cNvSpPr/>
          <p:nvPr userDrawn="1"/>
        </p:nvSpPr>
        <p:spPr>
          <a:xfrm>
            <a:off x="7940621" y="704193"/>
            <a:ext cx="2296455" cy="229645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D2ACE818-46EF-547E-9315-A849483036BF}"/>
              </a:ext>
              <a:ext uri="{C183D7F6-B498-43B3-948B-1728B52AA6E4}">
                <adec:decorative xmlns:adec="http://schemas.microsoft.com/office/drawing/2017/decorative" val="1"/>
              </a:ext>
            </a:extLst>
          </p:cNvPr>
          <p:cNvGrpSpPr/>
          <p:nvPr userDrawn="1"/>
        </p:nvGrpSpPr>
        <p:grpSpPr>
          <a:xfrm>
            <a:off x="577652" y="0"/>
            <a:ext cx="8798419" cy="6816262"/>
            <a:chOff x="577652" y="-28502"/>
            <a:chExt cx="8798419" cy="6816262"/>
          </a:xfrm>
        </p:grpSpPr>
        <p:sp>
          <p:nvSpPr>
            <p:cNvPr id="9" name="Oval 8">
              <a:extLst>
                <a:ext uri="{FF2B5EF4-FFF2-40B4-BE49-F238E27FC236}">
                  <a16:creationId xmlns:a16="http://schemas.microsoft.com/office/drawing/2014/main" id="{E9644D21-8793-9A96-F305-5D20EE342B26}"/>
                </a:ext>
              </a:extLst>
            </p:cNvPr>
            <p:cNvSpPr/>
            <p:nvPr userDrawn="1"/>
          </p:nvSpPr>
          <p:spPr>
            <a:xfrm>
              <a:off x="2815929" y="148929"/>
              <a:ext cx="6560142" cy="6560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DF8D7AEF-C845-09F0-F31C-20B32BBA1EBA}"/>
                </a:ext>
              </a:extLst>
            </p:cNvPr>
            <p:cNvSpPr/>
            <p:nvPr userDrawn="1"/>
          </p:nvSpPr>
          <p:spPr>
            <a:xfrm rot="9222429" flipV="1">
              <a:off x="2494119" y="-28502"/>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5F9D44CB-887B-C74D-3E96-5607E84DAEFF}"/>
                </a:ext>
              </a:extLst>
            </p:cNvPr>
            <p:cNvSpPr/>
            <p:nvPr userDrawn="1"/>
          </p:nvSpPr>
          <p:spPr>
            <a:xfrm>
              <a:off x="577652" y="1085116"/>
              <a:ext cx="759403" cy="7388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4" name="Freeform: Shape 19">
            <a:extLst>
              <a:ext uri="{FF2B5EF4-FFF2-40B4-BE49-F238E27FC236}">
                <a16:creationId xmlns:a16="http://schemas.microsoft.com/office/drawing/2014/main" id="{87D193F4-2337-0048-1BE7-C9A8154191F9}"/>
              </a:ext>
              <a:ext uri="{C183D7F6-B498-43B3-948B-1728B52AA6E4}">
                <adec:decorative xmlns:adec="http://schemas.microsoft.com/office/drawing/2017/decorative" val="1"/>
              </a:ext>
            </a:extLst>
          </p:cNvPr>
          <p:cNvSpPr/>
          <p:nvPr userDrawn="1"/>
        </p:nvSpPr>
        <p:spPr>
          <a:xfrm rot="16200000" flipH="1">
            <a:off x="936118" y="5508455"/>
            <a:ext cx="1082566" cy="1616525"/>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5" name="Straight Connector 14">
            <a:extLst>
              <a:ext uri="{FF2B5EF4-FFF2-40B4-BE49-F238E27FC236}">
                <a16:creationId xmlns:a16="http://schemas.microsoft.com/office/drawing/2014/main" id="{45EE4510-BCBA-C39A-BEF1-A391A3304F88}"/>
              </a:ext>
              <a:ext uri="{C183D7F6-B498-43B3-948B-1728B52AA6E4}">
                <adec:decorative xmlns:adec="http://schemas.microsoft.com/office/drawing/2017/decorative" val="1"/>
              </a:ext>
            </a:extLst>
          </p:cNvPr>
          <p:cNvCxnSpPr>
            <a:cxnSpLocks/>
          </p:cNvCxnSpPr>
          <p:nvPr userDrawn="1"/>
        </p:nvCxnSpPr>
        <p:spPr>
          <a:xfrm>
            <a:off x="11494655" y="5270490"/>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2815929" y="1349825"/>
            <a:ext cx="6560142" cy="3063149"/>
          </a:xfrm>
        </p:spPr>
        <p:txBody>
          <a:bodyPr anchor="ctr">
            <a:noAutofit/>
          </a:bodyPr>
          <a:lstStyle>
            <a:lvl1pPr algn="ctr">
              <a:defRPr sz="6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73BC2DF-9C2A-052C-AD2C-0A8ABAA50374}"/>
              </a:ext>
            </a:extLst>
          </p:cNvPr>
          <p:cNvSpPr>
            <a:spLocks noGrp="1"/>
          </p:cNvSpPr>
          <p:nvPr>
            <p:ph type="subTitle" idx="1" hasCustomPrompt="1"/>
          </p:nvPr>
        </p:nvSpPr>
        <p:spPr>
          <a:xfrm>
            <a:off x="2815929" y="4412973"/>
            <a:ext cx="6560142" cy="1935571"/>
          </a:xfrm>
        </p:spPr>
        <p:txBody>
          <a:bodyPr>
            <a:noAutofit/>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4" name="Date Placeholder 3">
            <a:extLst>
              <a:ext uri="{FF2B5EF4-FFF2-40B4-BE49-F238E27FC236}">
                <a16:creationId xmlns:a16="http://schemas.microsoft.com/office/drawing/2014/main" id="{C0070940-5919-2C95-2278-32E50BF14DD1}"/>
              </a:ext>
            </a:extLst>
          </p:cNvPr>
          <p:cNvSpPr>
            <a:spLocks noGrp="1"/>
          </p:cNvSpPr>
          <p:nvPr>
            <p:ph type="dt" sz="half" idx="10"/>
          </p:nvPr>
        </p:nvSpPr>
        <p:spPr/>
        <p:txBody>
          <a:bodyPr/>
          <a:lstStyle/>
          <a:p>
            <a:fld id="{D6D8061D-18C3-4F4F-85EF-561633F58754}" type="datetimeFigureOut">
              <a:rPr lang="en-US" smtClean="0"/>
              <a:t>3/31/2024</a:t>
            </a:fld>
            <a:endParaRPr lang="en-US" dirty="0"/>
          </a:p>
        </p:txBody>
      </p:sp>
      <p:sp>
        <p:nvSpPr>
          <p:cNvPr id="5" name="Footer Placeholder 4">
            <a:extLst>
              <a:ext uri="{FF2B5EF4-FFF2-40B4-BE49-F238E27FC236}">
                <a16:creationId xmlns:a16="http://schemas.microsoft.com/office/drawing/2014/main" id="{1957D599-49CF-19FE-6D86-C5EDB765F41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8931DF1-1C8D-86B9-BFDD-098FFC00FDC2}"/>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563727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anchor="ctr" anchorCtr="0">
            <a:noAutofit/>
          </a:bodyPr>
          <a:lstStyle>
            <a:lvl1pPr>
              <a:defRPr/>
            </a:lvl1pPr>
          </a:lstStyle>
          <a:p>
            <a:r>
              <a:rPr lang="en-US" dirty="0"/>
              <a:t>Click to add title</a:t>
            </a:r>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hasCustomPrompt="1"/>
          </p:nvPr>
        </p:nvSpPr>
        <p:spPr>
          <a:xfrm>
            <a:off x="838200" y="1825625"/>
            <a:ext cx="4915163" cy="4297680"/>
          </a:xfrm>
        </p:spPr>
        <p:txBody>
          <a:bodyPr>
            <a:normAutofit/>
          </a:bodyPr>
          <a:lstStyle>
            <a:lvl1pPr marL="0" indent="0">
              <a:spcBef>
                <a:spcPts val="1000"/>
              </a:spcBef>
              <a:spcAft>
                <a:spcPts val="800"/>
              </a:spcAft>
              <a:buNone/>
              <a:defRPr sz="2000"/>
            </a:lvl1pPr>
            <a:lvl2pPr marL="228600" indent="-228600">
              <a:spcBef>
                <a:spcPts val="1000"/>
              </a:spcBef>
              <a:spcAft>
                <a:spcPts val="800"/>
              </a:spcAft>
              <a:buClr>
                <a:schemeClr val="accent2"/>
              </a:buClr>
              <a:buFont typeface="Arial" panose="020B0604020202020204" pitchFamily="34" charset="0"/>
              <a:buChar char="•"/>
              <a:defRPr sz="2000"/>
            </a:lvl2pPr>
            <a:lvl3pPr marL="594360" indent="-228600">
              <a:spcBef>
                <a:spcPts val="1000"/>
              </a:spcBef>
              <a:spcAft>
                <a:spcPts val="800"/>
              </a:spcAft>
              <a:buClr>
                <a:schemeClr val="accent2"/>
              </a:buClr>
              <a:buFont typeface="Arial" panose="020B0604020202020204" pitchFamily="34" charset="0"/>
              <a:buChar char="•"/>
              <a:defRPr sz="2000"/>
            </a:lvl3pPr>
            <a:lvl4pPr marL="868680" indent="-228600">
              <a:spcBef>
                <a:spcPts val="1000"/>
              </a:spcBef>
              <a:spcAft>
                <a:spcPts val="800"/>
              </a:spcAft>
              <a:buClr>
                <a:schemeClr val="accent2"/>
              </a:buClr>
              <a:buFont typeface="Arial" panose="020B0604020202020204" pitchFamily="34" charset="0"/>
              <a:buChar char="•"/>
              <a:defRPr sz="2000"/>
            </a:lvl4pPr>
            <a:lvl5pPr marL="1143000" indent="-228600">
              <a:spcBef>
                <a:spcPts val="1000"/>
              </a:spcBef>
              <a:spcAft>
                <a:spcPts val="800"/>
              </a:spcAft>
              <a:buClr>
                <a:schemeClr val="accent2"/>
              </a:buClr>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5FB01ADF-164A-96FB-0129-C2A0F0ED0A85}"/>
              </a:ext>
            </a:extLst>
          </p:cNvPr>
          <p:cNvSpPr>
            <a:spLocks noGrp="1"/>
          </p:cNvSpPr>
          <p:nvPr>
            <p:ph sz="half" idx="15" hasCustomPrompt="1"/>
          </p:nvPr>
        </p:nvSpPr>
        <p:spPr>
          <a:xfrm>
            <a:off x="6147896" y="1816916"/>
            <a:ext cx="5212080" cy="4297680"/>
          </a:xfrm>
        </p:spPr>
        <p:txBody>
          <a:bodyPr>
            <a:normAutofit/>
          </a:bodyPr>
          <a:lstStyle>
            <a:lvl1pPr marL="0" indent="0">
              <a:spcBef>
                <a:spcPts val="1000"/>
              </a:spcBef>
              <a:spcAft>
                <a:spcPts val="800"/>
              </a:spcAft>
              <a:buNone/>
              <a:defRPr sz="2000"/>
            </a:lvl1pPr>
            <a:lvl2pPr marL="228600" indent="-228600">
              <a:spcBef>
                <a:spcPts val="1000"/>
              </a:spcBef>
              <a:spcAft>
                <a:spcPts val="800"/>
              </a:spcAft>
              <a:buClr>
                <a:schemeClr val="accent2"/>
              </a:buClr>
              <a:buFont typeface="Arial" panose="020B0604020202020204" pitchFamily="34" charset="0"/>
              <a:buChar char="•"/>
              <a:defRPr sz="2000"/>
            </a:lvl2pPr>
            <a:lvl3pPr marL="594360" indent="-228600">
              <a:spcBef>
                <a:spcPts val="1000"/>
              </a:spcBef>
              <a:spcAft>
                <a:spcPts val="800"/>
              </a:spcAft>
              <a:buClr>
                <a:schemeClr val="accent2"/>
              </a:buClr>
              <a:buFont typeface="Arial" panose="020B0604020202020204" pitchFamily="34" charset="0"/>
              <a:buChar char="•"/>
              <a:defRPr sz="2000"/>
            </a:lvl3pPr>
            <a:lvl4pPr marL="868680" indent="-228600">
              <a:spcBef>
                <a:spcPts val="1000"/>
              </a:spcBef>
              <a:spcAft>
                <a:spcPts val="800"/>
              </a:spcAft>
              <a:buClr>
                <a:schemeClr val="accent2"/>
              </a:buClr>
              <a:buFont typeface="Arial" panose="020B0604020202020204" pitchFamily="34" charset="0"/>
              <a:buChar char="•"/>
              <a:defRPr sz="2000"/>
            </a:lvl4pPr>
            <a:lvl5pPr marL="1143000" indent="-228600">
              <a:spcBef>
                <a:spcPts val="1000"/>
              </a:spcBef>
              <a:spcAft>
                <a:spcPts val="800"/>
              </a:spcAft>
              <a:buClr>
                <a:schemeClr val="accent2"/>
              </a:buClr>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1" name="Group 10">
            <a:extLst>
              <a:ext uri="{FF2B5EF4-FFF2-40B4-BE49-F238E27FC236}">
                <a16:creationId xmlns:a16="http://schemas.microsoft.com/office/drawing/2014/main" id="{C263F0DD-A38B-64B8-7412-087B487E6D47}"/>
              </a:ext>
              <a:ext uri="{C183D7F6-B498-43B3-948B-1728B52AA6E4}">
                <adec:decorative xmlns:adec="http://schemas.microsoft.com/office/drawing/2017/decorative" val="1"/>
              </a:ext>
            </a:extLst>
          </p:cNvPr>
          <p:cNvGrpSpPr/>
          <p:nvPr userDrawn="1"/>
        </p:nvGrpSpPr>
        <p:grpSpPr>
          <a:xfrm>
            <a:off x="123536" y="2"/>
            <a:ext cx="12068464" cy="6857998"/>
            <a:chOff x="123536" y="2"/>
            <a:chExt cx="12068464" cy="6857998"/>
          </a:xfrm>
        </p:grpSpPr>
        <p:sp>
          <p:nvSpPr>
            <p:cNvPr id="12" name="Freeform: Shape 9">
              <a:extLst>
                <a:ext uri="{FF2B5EF4-FFF2-40B4-BE49-F238E27FC236}">
                  <a16:creationId xmlns:a16="http://schemas.microsoft.com/office/drawing/2014/main" id="{44CE2FB7-A856-E3C3-9798-73AAFB7901B8}"/>
                </a:ext>
              </a:extLst>
            </p:cNvPr>
            <p:cNvSpPr/>
            <p:nvPr userDrawn="1"/>
          </p:nvSpPr>
          <p:spPr>
            <a:xfrm>
              <a:off x="5671336"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Freeform: Shape 10">
              <a:extLst>
                <a:ext uri="{FF2B5EF4-FFF2-40B4-BE49-F238E27FC236}">
                  <a16:creationId xmlns:a16="http://schemas.microsoft.com/office/drawing/2014/main" id="{47ED62E5-894A-A8F9-A6DC-4A5C147CDE78}"/>
                </a:ext>
              </a:extLst>
            </p:cNvPr>
            <p:cNvSpPr/>
            <p:nvPr userDrawn="1"/>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Freeform: Shape 11">
              <a:extLst>
                <a:ext uri="{FF2B5EF4-FFF2-40B4-BE49-F238E27FC236}">
                  <a16:creationId xmlns:a16="http://schemas.microsoft.com/office/drawing/2014/main" id="{5C181CD4-C69B-2826-AF23-060D677248A9}"/>
                </a:ext>
              </a:extLst>
            </p:cNvPr>
            <p:cNvSpPr/>
            <p:nvPr userDrawn="1"/>
          </p:nvSpPr>
          <p:spPr>
            <a:xfrm rot="5400000">
              <a:off x="11328915" y="3872201"/>
              <a:ext cx="1214656" cy="511514"/>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3/31/2024</a:t>
            </a:fld>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505290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anchor="ctr" anchorCtr="0">
            <a:noAutofit/>
          </a:bodyPr>
          <a:lstStyle/>
          <a:p>
            <a:r>
              <a:rPr lang="en-US" dirty="0"/>
              <a:t>Click to add title</a:t>
            </a:r>
          </a:p>
        </p:txBody>
      </p:sp>
      <p:sp>
        <p:nvSpPr>
          <p:cNvPr id="11" name="Content Placeholder 2">
            <a:extLst>
              <a:ext uri="{FF2B5EF4-FFF2-40B4-BE49-F238E27FC236}">
                <a16:creationId xmlns:a16="http://schemas.microsoft.com/office/drawing/2014/main" id="{60538251-2B75-FA20-0F29-FB58583E6125}"/>
              </a:ext>
            </a:extLst>
          </p:cNvPr>
          <p:cNvSpPr>
            <a:spLocks noGrp="1"/>
          </p:cNvSpPr>
          <p:nvPr>
            <p:ph sz="half" idx="1" hasCustomPrompt="1"/>
          </p:nvPr>
        </p:nvSpPr>
        <p:spPr>
          <a:xfrm>
            <a:off x="838201" y="1825625"/>
            <a:ext cx="3108958" cy="4297680"/>
          </a:xfrm>
        </p:spPr>
        <p:txBody>
          <a:bodyPr>
            <a:normAutofit/>
          </a:bodyPr>
          <a:lstStyle>
            <a:lvl1pPr marL="228600" indent="-228600">
              <a:spcBef>
                <a:spcPts val="1000"/>
              </a:spcBef>
              <a:spcAft>
                <a:spcPts val="800"/>
              </a:spcAft>
              <a:buClr>
                <a:schemeClr val="accent2"/>
              </a:buClr>
              <a:buFont typeface="Arial" panose="020B0604020202020204" pitchFamily="34" charset="0"/>
              <a:buChar char="•"/>
              <a:defRPr sz="1800"/>
            </a:lvl1pPr>
            <a:lvl2pPr marL="285750" indent="-285750">
              <a:spcBef>
                <a:spcPts val="1000"/>
              </a:spcBef>
              <a:spcAft>
                <a:spcPts val="800"/>
              </a:spcAft>
              <a:buClr>
                <a:schemeClr val="accent2"/>
              </a:buClr>
              <a:buFont typeface="Arial" panose="020B0604020202020204" pitchFamily="34" charset="0"/>
              <a:buChar char="•"/>
              <a:defRPr sz="1800"/>
            </a:lvl2pPr>
            <a:lvl3pPr marL="651510" indent="-285750">
              <a:spcBef>
                <a:spcPts val="1000"/>
              </a:spcBef>
              <a:spcAft>
                <a:spcPts val="800"/>
              </a:spcAft>
              <a:buClr>
                <a:schemeClr val="accent2"/>
              </a:buClr>
              <a:buFont typeface="Arial" panose="020B0604020202020204" pitchFamily="34" charset="0"/>
              <a:buChar char="•"/>
              <a:defRPr sz="1800"/>
            </a:lvl3pPr>
            <a:lvl4pPr marL="925830" indent="-285750">
              <a:spcBef>
                <a:spcPts val="1000"/>
              </a:spcBef>
              <a:spcAft>
                <a:spcPts val="800"/>
              </a:spcAft>
              <a:buClr>
                <a:schemeClr val="accent2"/>
              </a:buClr>
              <a:buFont typeface="Arial" panose="020B0604020202020204" pitchFamily="34" charset="0"/>
              <a:buChar char="•"/>
              <a:defRPr sz="1800"/>
            </a:lvl4pPr>
            <a:lvl5pPr marL="1200150" indent="-285750">
              <a:spcBef>
                <a:spcPts val="1000"/>
              </a:spcBef>
              <a:spcAft>
                <a:spcPts val="800"/>
              </a:spcAft>
              <a:buClr>
                <a:schemeClr val="accent2"/>
              </a:buClr>
              <a:buFont typeface="Arial" panose="020B0604020202020204" pitchFamily="34" charset="0"/>
              <a:buChar cha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A06C49DD-8C29-93EA-04F4-22F84080DF5C}"/>
              </a:ext>
            </a:extLst>
          </p:cNvPr>
          <p:cNvSpPr>
            <a:spLocks noGrp="1"/>
          </p:cNvSpPr>
          <p:nvPr>
            <p:ph sz="half" idx="15" hasCustomPrompt="1"/>
          </p:nvPr>
        </p:nvSpPr>
        <p:spPr>
          <a:xfrm>
            <a:off x="4661820" y="1816916"/>
            <a:ext cx="6698156" cy="4297680"/>
          </a:xfrm>
        </p:spPr>
        <p:txBody>
          <a:bodyPr>
            <a:normAutofit/>
          </a:bodyPr>
          <a:lstStyle>
            <a:lvl1pPr marL="0" indent="0">
              <a:spcBef>
                <a:spcPts val="1000"/>
              </a:spcBef>
              <a:spcAft>
                <a:spcPts val="800"/>
              </a:spcAft>
              <a:buNone/>
              <a:defRPr sz="1800"/>
            </a:lvl1pPr>
            <a:lvl2pPr marL="228600" indent="-228600">
              <a:spcBef>
                <a:spcPts val="1000"/>
              </a:spcBef>
              <a:spcAft>
                <a:spcPts val="800"/>
              </a:spcAft>
              <a:buClr>
                <a:schemeClr val="accent2"/>
              </a:buClr>
              <a:buFont typeface="Arial" panose="020B0604020202020204" pitchFamily="34" charset="0"/>
              <a:buChar char="•"/>
              <a:defRPr sz="1800"/>
            </a:lvl2pPr>
            <a:lvl3pPr marL="594360" indent="-228600">
              <a:spcBef>
                <a:spcPts val="1000"/>
              </a:spcBef>
              <a:spcAft>
                <a:spcPts val="800"/>
              </a:spcAft>
              <a:buClr>
                <a:schemeClr val="accent2"/>
              </a:buClr>
              <a:buFont typeface="Arial" panose="020B0604020202020204" pitchFamily="34" charset="0"/>
              <a:buChar char="•"/>
              <a:defRPr sz="1800"/>
            </a:lvl3pPr>
            <a:lvl4pPr marL="868680" indent="-228600">
              <a:spcBef>
                <a:spcPts val="1000"/>
              </a:spcBef>
              <a:spcAft>
                <a:spcPts val="800"/>
              </a:spcAft>
              <a:buClr>
                <a:schemeClr val="accent2"/>
              </a:buClr>
              <a:buFont typeface="Arial" panose="020B0604020202020204" pitchFamily="34" charset="0"/>
              <a:buChar char="•"/>
              <a:defRPr sz="1800"/>
            </a:lvl4pPr>
            <a:lvl5pPr marL="1143000" indent="-228600">
              <a:spcBef>
                <a:spcPts val="1000"/>
              </a:spcBef>
              <a:spcAft>
                <a:spcPts val="800"/>
              </a:spcAft>
              <a:buClr>
                <a:schemeClr val="accent2"/>
              </a:buClr>
              <a:buFont typeface="Arial" panose="020B0604020202020204" pitchFamily="34" charset="0"/>
              <a:buChar cha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3/31/2024</a:t>
            </a:fld>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
        <p:nvSpPr>
          <p:cNvPr id="8" name="Freeform: Shape 11">
            <a:extLst>
              <a:ext uri="{FF2B5EF4-FFF2-40B4-BE49-F238E27FC236}">
                <a16:creationId xmlns:a16="http://schemas.microsoft.com/office/drawing/2014/main" id="{1E75594D-82D2-74F6-56EC-46FCD28CBE68}"/>
              </a:ext>
              <a:ext uri="{C183D7F6-B498-43B3-948B-1728B52AA6E4}">
                <adec:decorative xmlns:adec="http://schemas.microsoft.com/office/drawing/2017/decorative" val="1"/>
              </a:ext>
            </a:extLst>
          </p:cNvPr>
          <p:cNvSpPr/>
          <p:nvPr userDrawn="1"/>
        </p:nvSpPr>
        <p:spPr>
          <a:xfrm>
            <a:off x="9994966" y="0"/>
            <a:ext cx="1214656" cy="511514"/>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Freeform: Shape 13">
            <a:extLst>
              <a:ext uri="{FF2B5EF4-FFF2-40B4-BE49-F238E27FC236}">
                <a16:creationId xmlns:a16="http://schemas.microsoft.com/office/drawing/2014/main" id="{FF4E0F5B-0892-2688-EFD3-284369DA50CD}"/>
              </a:ext>
              <a:ext uri="{C183D7F6-B498-43B3-948B-1728B52AA6E4}">
                <adec:decorative xmlns:adec="http://schemas.microsoft.com/office/drawing/2017/decorative" val="1"/>
              </a:ext>
            </a:extLst>
          </p:cNvPr>
          <p:cNvSpPr/>
          <p:nvPr userDrawn="1"/>
        </p:nvSpPr>
        <p:spPr>
          <a:xfrm rot="10800000">
            <a:off x="8097530" y="5590215"/>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71D8715A-3067-732D-C410-868C7CCCF750}"/>
              </a:ext>
              <a:ext uri="{C183D7F6-B498-43B3-948B-1728B52AA6E4}">
                <adec:decorative xmlns:adec="http://schemas.microsoft.com/office/drawing/2017/decorative" val="1"/>
              </a:ext>
            </a:extLst>
          </p:cNvPr>
          <p:cNvCxnSpPr>
            <a:cxnSpLocks/>
          </p:cNvCxnSpPr>
          <p:nvPr userDrawn="1"/>
        </p:nvCxnSpPr>
        <p:spPr>
          <a:xfrm rot="16200000">
            <a:off x="982378" y="551212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7852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807BCF9-2F5B-200E-2E6C-E177DB56ECB0}"/>
              </a:ext>
              <a:ext uri="{C183D7F6-B498-43B3-948B-1728B52AA6E4}">
                <adec:decorative xmlns:adec="http://schemas.microsoft.com/office/drawing/2017/decorative" val="1"/>
              </a:ext>
            </a:extLst>
          </p:cNvPr>
          <p:cNvGrpSpPr/>
          <p:nvPr userDrawn="1"/>
        </p:nvGrpSpPr>
        <p:grpSpPr>
          <a:xfrm>
            <a:off x="0" y="7458"/>
            <a:ext cx="7083733" cy="6182202"/>
            <a:chOff x="0" y="7460"/>
            <a:chExt cx="7083733" cy="6182202"/>
          </a:xfrm>
        </p:grpSpPr>
        <p:sp>
          <p:nvSpPr>
            <p:cNvPr id="9" name="Freeform: Shape 14">
              <a:extLst>
                <a:ext uri="{FF2B5EF4-FFF2-40B4-BE49-F238E27FC236}">
                  <a16:creationId xmlns:a16="http://schemas.microsoft.com/office/drawing/2014/main" id="{7A624B2B-50FD-9351-987F-2E5A5472CAB6}"/>
                </a:ext>
              </a:extLst>
            </p:cNvPr>
            <p:cNvSpPr/>
            <p:nvPr userDrawn="1"/>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Freeform: Shape 13">
              <a:extLst>
                <a:ext uri="{FF2B5EF4-FFF2-40B4-BE49-F238E27FC236}">
                  <a16:creationId xmlns:a16="http://schemas.microsoft.com/office/drawing/2014/main" id="{51E534EE-E0F1-2BD9-9A82-7656B90A2D9D}"/>
                </a:ext>
              </a:extLst>
            </p:cNvPr>
            <p:cNvSpPr/>
            <p:nvPr userDrawn="1"/>
          </p:nvSpPr>
          <p:spPr>
            <a:xfrm>
              <a:off x="6234405" y="7460"/>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0C40C44A-93E6-6C58-5E88-AFDC594EC27A}"/>
              </a:ext>
            </a:extLst>
          </p:cNvPr>
          <p:cNvSpPr>
            <a:spLocks noGrp="1"/>
          </p:cNvSpPr>
          <p:nvPr>
            <p:ph type="title"/>
          </p:nvPr>
        </p:nvSpPr>
        <p:spPr>
          <a:xfrm>
            <a:off x="838200" y="198437"/>
            <a:ext cx="5257800" cy="2324046"/>
          </a:xfrm>
        </p:spPr>
        <p:txBody>
          <a:bodyPr anchor="b" anchorCtr="0">
            <a:noAutofit/>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hasCustomPrompt="1"/>
          </p:nvPr>
        </p:nvSpPr>
        <p:spPr>
          <a:xfrm>
            <a:off x="838200" y="2657316"/>
            <a:ext cx="5257800" cy="3369858"/>
          </a:xfrm>
        </p:spPr>
        <p:txBody>
          <a:bodyPr>
            <a:normAutofit/>
          </a:bodyPr>
          <a:lstStyle>
            <a:lvl1pPr marL="0" indent="0">
              <a:spcBef>
                <a:spcPts val="1000"/>
              </a:spcBef>
              <a:spcAft>
                <a:spcPts val="800"/>
              </a:spcAft>
              <a:buNone/>
              <a:defRPr sz="1800"/>
            </a:lvl1pPr>
            <a:lvl2pPr marL="742950" indent="-285750">
              <a:spcBef>
                <a:spcPts val="1000"/>
              </a:spcBef>
              <a:spcAft>
                <a:spcPts val="800"/>
              </a:spcAft>
              <a:buClr>
                <a:schemeClr val="accent2"/>
              </a:buClr>
              <a:buFont typeface="Arial" panose="020B0604020202020204" pitchFamily="34" charset="0"/>
              <a:buChar char="•"/>
              <a:defRPr sz="1600"/>
            </a:lvl2pPr>
            <a:lvl3pPr marL="1200150" indent="-285750">
              <a:spcBef>
                <a:spcPts val="1000"/>
              </a:spcBef>
              <a:spcAft>
                <a:spcPts val="800"/>
              </a:spcAft>
              <a:buClr>
                <a:schemeClr val="accent2"/>
              </a:buClr>
              <a:buFont typeface="Arial" panose="020B0604020202020204" pitchFamily="34" charset="0"/>
              <a:buChar char="•"/>
              <a:defRPr sz="1400"/>
            </a:lvl3pPr>
            <a:lvl4pPr marL="1543050" indent="-171450">
              <a:spcBef>
                <a:spcPts val="1000"/>
              </a:spcBef>
              <a:spcAft>
                <a:spcPts val="800"/>
              </a:spcAft>
              <a:buClr>
                <a:schemeClr val="accent2"/>
              </a:buClr>
              <a:buFont typeface="Arial" panose="020B0604020202020204" pitchFamily="34" charset="0"/>
              <a:buChar char="•"/>
              <a:defRPr sz="1200"/>
            </a:lvl4pPr>
            <a:lvl5pPr marL="2000250" indent="-171450">
              <a:spcBef>
                <a:spcPts val="1000"/>
              </a:spcBef>
              <a:spcAft>
                <a:spcPts val="800"/>
              </a:spcAft>
              <a:buClr>
                <a:schemeClr val="accent2"/>
              </a:buClr>
              <a:buFont typeface="Arial" panose="020B0604020202020204" pitchFamily="34" charset="0"/>
              <a:buChar char="•"/>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7">
            <a:extLst>
              <a:ext uri="{FF2B5EF4-FFF2-40B4-BE49-F238E27FC236}">
                <a16:creationId xmlns:a16="http://schemas.microsoft.com/office/drawing/2014/main" id="{BC013AD6-0EF3-2B25-DDBD-2DF706123AEE}"/>
              </a:ext>
            </a:extLst>
          </p:cNvPr>
          <p:cNvSpPr>
            <a:spLocks noGrp="1"/>
          </p:cNvSpPr>
          <p:nvPr>
            <p:ph type="pic" sz="quarter" idx="13"/>
          </p:nvPr>
        </p:nvSpPr>
        <p:spPr>
          <a:xfrm>
            <a:off x="6413114" y="845068"/>
            <a:ext cx="5193792" cy="5193792"/>
          </a:xfrm>
          <a:prstGeom prst="ellipse">
            <a:avLst/>
          </a:prstGeom>
        </p:spPr>
        <p:txBody>
          <a:bodyPr/>
          <a:lstStyle>
            <a:lvl1pPr marL="0" indent="0" algn="ctr">
              <a:buNone/>
              <a:defRPr/>
            </a:lvl1pPr>
          </a:lstStyle>
          <a:p>
            <a:r>
              <a:rPr lang="en-US"/>
              <a:t>Click icon to add picture</a:t>
            </a:r>
            <a:endParaRPr lang="en-US" dirty="0"/>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3/31/2024</a:t>
            </a:fld>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2845438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D97564-C310-6E8C-8689-CE18881B4A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FAD99FA-26D9-873B-BE7F-26FEC5C233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19819E-0266-97DD-DFD1-BAAA06AE32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6D8061D-18C3-4F4F-85EF-561633F58754}" type="datetimeFigureOut">
              <a:rPr lang="en-US" smtClean="0"/>
              <a:t>3/31/2024</a:t>
            </a:fld>
            <a:endParaRPr lang="en-US" dirty="0"/>
          </a:p>
        </p:txBody>
      </p:sp>
      <p:sp>
        <p:nvSpPr>
          <p:cNvPr id="5" name="Footer Placeholder 4">
            <a:extLst>
              <a:ext uri="{FF2B5EF4-FFF2-40B4-BE49-F238E27FC236}">
                <a16:creationId xmlns:a16="http://schemas.microsoft.com/office/drawing/2014/main" id="{2BFD19C9-01CE-9E2A-CDA5-C15940F055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A1801085-7B28-048D-E3D3-9C3614268D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BD12358-51D2-46B3-9BDE-DF29528B9454}" type="slidenum">
              <a:rPr lang="en-US" smtClean="0"/>
              <a:t>‹#›</a:t>
            </a:fld>
            <a:endParaRPr lang="en-US" dirty="0"/>
          </a:p>
        </p:txBody>
      </p:sp>
    </p:spTree>
    <p:extLst>
      <p:ext uri="{BB962C8B-B14F-4D97-AF65-F5344CB8AC3E}">
        <p14:creationId xmlns:p14="http://schemas.microsoft.com/office/powerpoint/2010/main" val="1965934658"/>
      </p:ext>
    </p:extLst>
  </p:cSld>
  <p:clrMap bg1="lt1" tx1="dk1" bg2="lt2" tx2="dk2" accent1="accent1" accent2="accent2" accent3="accent3" accent4="accent4" accent5="accent5" accent6="accent6" hlink="hlink" folHlink="folHlink"/>
  <p:sldLayoutIdLst>
    <p:sldLayoutId id="2147483654" r:id="rId1"/>
    <p:sldLayoutId id="2147483660" r:id="rId2"/>
    <p:sldLayoutId id="2147483658" r:id="rId3"/>
    <p:sldLayoutId id="2147483667" r:id="rId4"/>
    <p:sldLayoutId id="2147483650" r:id="rId5"/>
    <p:sldLayoutId id="2147483649" r:id="rId6"/>
    <p:sldLayoutId id="2147483662" r:id="rId7"/>
    <p:sldLayoutId id="2147483663" r:id="rId8"/>
    <p:sldLayoutId id="2147483652" r:id="rId9"/>
    <p:sldLayoutId id="2147483666" r:id="rId10"/>
    <p:sldLayoutId id="2147483664" r:id="rId11"/>
    <p:sldLayoutId id="2147483665"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80BC3B-525F-4038-9330-0729879F91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629186-93D7-46FA-AE02-36D9426043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BF1CEB-0530-4996-BAEF-2E6A04DAD6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CF21A4-E71B-4D3A-AF45-E989C23A7BB1}" type="datetimeFigureOut">
              <a:rPr lang="en-US" smtClean="0"/>
              <a:t>3/31/2024</a:t>
            </a:fld>
            <a:endParaRPr lang="en-US" dirty="0"/>
          </a:p>
        </p:txBody>
      </p:sp>
      <p:sp>
        <p:nvSpPr>
          <p:cNvPr id="5" name="Footer Placeholder 4">
            <a:extLst>
              <a:ext uri="{FF2B5EF4-FFF2-40B4-BE49-F238E27FC236}">
                <a16:creationId xmlns:a16="http://schemas.microsoft.com/office/drawing/2014/main" id="{C8DCFF3D-7353-4B4D-9E75-FA835E06E7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382C8D6-8B0B-4982-9EE4-AA823C69C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F1B4E-90EC-4A51-B6E5-B702C054ECB0}" type="slidenum">
              <a:rPr lang="en-US" smtClean="0"/>
              <a:t>‹#›</a:t>
            </a:fld>
            <a:endParaRPr lang="en-US" dirty="0"/>
          </a:p>
        </p:txBody>
      </p:sp>
    </p:spTree>
    <p:extLst>
      <p:ext uri="{BB962C8B-B14F-4D97-AF65-F5344CB8AC3E}">
        <p14:creationId xmlns:p14="http://schemas.microsoft.com/office/powerpoint/2010/main" val="836505016"/>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hyperlink" Target="https://www.fau.edu/newsdesk"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4654295" y="3857742"/>
            <a:ext cx="5609222" cy="1363215"/>
          </a:xfrm>
        </p:spPr>
        <p:txBody>
          <a:bodyPr anchor="t">
            <a:normAutofit fontScale="90000"/>
          </a:bodyPr>
          <a:lstStyle/>
          <a:p>
            <a:pPr algn="l"/>
            <a:r>
              <a:rPr lang="en-US" sz="4400" dirty="0">
                <a:latin typeface="Franklin Gothic Book" panose="020B0503020102020204" pitchFamily="34" charset="0"/>
                <a:cs typeface="Segoe UI" panose="020B0502040204020203" pitchFamily="34" charset="0"/>
              </a:rPr>
              <a:t>Paxlovid and Lagevrio for Treatment of Covid-19</a:t>
            </a:r>
          </a:p>
        </p:txBody>
      </p:sp>
      <p:sp>
        <p:nvSpPr>
          <p:cNvPr id="3" name="Subtitle 2">
            <a:extLst>
              <a:ext uri="{FF2B5EF4-FFF2-40B4-BE49-F238E27FC236}">
                <a16:creationId xmlns:a16="http://schemas.microsoft.com/office/drawing/2014/main" id="{814253EE-4FA2-4843-BE27-C7D5B08FFB81}"/>
              </a:ext>
            </a:extLst>
          </p:cNvPr>
          <p:cNvSpPr>
            <a:spLocks noGrp="1"/>
          </p:cNvSpPr>
          <p:nvPr>
            <p:ph type="subTitle" idx="1"/>
          </p:nvPr>
        </p:nvSpPr>
        <p:spPr>
          <a:xfrm>
            <a:off x="4654298" y="4988169"/>
            <a:ext cx="5609219" cy="1640704"/>
          </a:xfrm>
        </p:spPr>
        <p:txBody>
          <a:bodyPr anchor="b">
            <a:normAutofit/>
          </a:bodyPr>
          <a:lstStyle/>
          <a:p>
            <a:r>
              <a:rPr lang="en-US" sz="2000" dirty="0">
                <a:latin typeface="Franklin Gothic Book" panose="020B0503020102020204" pitchFamily="34" charset="0"/>
              </a:rPr>
              <a:t>Molli Sarpong</a:t>
            </a:r>
          </a:p>
          <a:p>
            <a:r>
              <a:rPr lang="en-US" sz="2000" dirty="0">
                <a:latin typeface="Franklin Gothic Book" panose="020B0503020102020204" pitchFamily="34" charset="0"/>
              </a:rPr>
              <a:t>Leach College of Nursing, University of St. Francis</a:t>
            </a:r>
          </a:p>
          <a:p>
            <a:r>
              <a:rPr lang="en-US" sz="2000" dirty="0">
                <a:latin typeface="Franklin Gothic Book" panose="020B0503020102020204" pitchFamily="34" charset="0"/>
              </a:rPr>
              <a:t>NURS 613: Evidence-Based Practice in Healthcare</a:t>
            </a:r>
          </a:p>
          <a:p>
            <a:r>
              <a:rPr lang="en-US" sz="2000" dirty="0">
                <a:latin typeface="Franklin Gothic Book" panose="020B0503020102020204" pitchFamily="34" charset="0"/>
              </a:rPr>
              <a:t>Sunya Watson</a:t>
            </a:r>
          </a:p>
        </p:txBody>
      </p:sp>
      <p:sp>
        <p:nvSpPr>
          <p:cNvPr id="29" name="Freeform: Shape 28">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EBA87361-6D30-46E4-834B-719CF5905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8332"/>
            <a:ext cx="356463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D89DB1C0-FEEC-4CB6-88B2-F9C5562E09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574" y="0"/>
            <a:ext cx="3913632" cy="228523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117" y="615908"/>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08163D1C-ED91-4D5F-A33B-CF1256B27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7709" y="780500"/>
            <a:ext cx="2852928" cy="28529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31103AB2-C090-458F-B752-294F23AFA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1"/>
            <a:ext cx="3439432" cy="3785157"/>
          </a:xfrm>
          <a:custGeom>
            <a:avLst/>
            <a:gdLst>
              <a:gd name="connsiteX0" fmla="*/ 198262 w 3439432"/>
              <a:gd name="connsiteY0" fmla="*/ 0 h 3785157"/>
              <a:gd name="connsiteX1" fmla="*/ 3439432 w 3439432"/>
              <a:gd name="connsiteY1" fmla="*/ 0 h 3785157"/>
              <a:gd name="connsiteX2" fmla="*/ 3439432 w 3439432"/>
              <a:gd name="connsiteY2" fmla="*/ 3697836 h 3785157"/>
              <a:gd name="connsiteX3" fmla="*/ 3318024 w 3439432"/>
              <a:gd name="connsiteY3" fmla="*/ 3729054 h 3785157"/>
              <a:gd name="connsiteX4" fmla="*/ 2761488 w 3439432"/>
              <a:gd name="connsiteY4" fmla="*/ 3785157 h 3785157"/>
              <a:gd name="connsiteX5" fmla="*/ 0 w 3439432"/>
              <a:gd name="connsiteY5" fmla="*/ 1023669 h 3785157"/>
              <a:gd name="connsiteX6" fmla="*/ 124151 w 3439432"/>
              <a:gd name="connsiteY6" fmla="*/ 202487 h 378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785157">
                <a:moveTo>
                  <a:pt x="198262" y="0"/>
                </a:moveTo>
                <a:lnTo>
                  <a:pt x="3439432" y="0"/>
                </a:lnTo>
                <a:lnTo>
                  <a:pt x="3439432" y="3697836"/>
                </a:lnTo>
                <a:lnTo>
                  <a:pt x="3318024" y="3729054"/>
                </a:lnTo>
                <a:cubicBezTo>
                  <a:pt x="3138258" y="3765839"/>
                  <a:pt x="2952129" y="3785157"/>
                  <a:pt x="2761488" y="3785157"/>
                </a:cubicBezTo>
                <a:cubicBezTo>
                  <a:pt x="1236360" y="3785157"/>
                  <a:pt x="0" y="2548797"/>
                  <a:pt x="0" y="1023669"/>
                </a:cubicBezTo>
                <a:cubicBezTo>
                  <a:pt x="0" y="737708"/>
                  <a:pt x="43466" y="461898"/>
                  <a:pt x="124151" y="20248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83D471F3-782A-4BA1-9CAB-FF5CDF0A7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8761" y="-4332"/>
            <a:ext cx="3273238" cy="3618965"/>
          </a:xfrm>
          <a:custGeom>
            <a:avLst/>
            <a:gdLst>
              <a:gd name="connsiteX0" fmla="*/ 210437 w 3273238"/>
              <a:gd name="connsiteY0" fmla="*/ 0 h 3618965"/>
              <a:gd name="connsiteX1" fmla="*/ 3273238 w 3273238"/>
              <a:gd name="connsiteY1" fmla="*/ 0 h 3618965"/>
              <a:gd name="connsiteX2" fmla="*/ 3273238 w 3273238"/>
              <a:gd name="connsiteY2" fmla="*/ 3526409 h 3618965"/>
              <a:gd name="connsiteX3" fmla="*/ 3118338 w 3273238"/>
              <a:gd name="connsiteY3" fmla="*/ 3566238 h 3618965"/>
              <a:gd name="connsiteX4" fmla="*/ 2595295 w 3273238"/>
              <a:gd name="connsiteY4" fmla="*/ 3618965 h 3618965"/>
              <a:gd name="connsiteX5" fmla="*/ 0 w 3273238"/>
              <a:gd name="connsiteY5" fmla="*/ 1023670 h 3618965"/>
              <a:gd name="connsiteX6" fmla="*/ 203951 w 3273238"/>
              <a:gd name="connsiteY6" fmla="*/ 13464 h 361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618965">
                <a:moveTo>
                  <a:pt x="210437" y="0"/>
                </a:moveTo>
                <a:lnTo>
                  <a:pt x="3273238" y="0"/>
                </a:lnTo>
                <a:lnTo>
                  <a:pt x="3273238" y="3526409"/>
                </a:lnTo>
                <a:lnTo>
                  <a:pt x="3118338" y="3566238"/>
                </a:lnTo>
                <a:cubicBezTo>
                  <a:pt x="2949390" y="3600810"/>
                  <a:pt x="2774463" y="3618965"/>
                  <a:pt x="2595295" y="3618965"/>
                </a:cubicBezTo>
                <a:cubicBezTo>
                  <a:pt x="1161953" y="3618965"/>
                  <a:pt x="0" y="2457012"/>
                  <a:pt x="0" y="1023670"/>
                </a:cubicBezTo>
                <a:cubicBezTo>
                  <a:pt x="0" y="665335"/>
                  <a:pt x="72622" y="323961"/>
                  <a:pt x="203951" y="1346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3989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350676" y="416212"/>
            <a:ext cx="6232848" cy="1906663"/>
          </a:xfrm>
        </p:spPr>
        <p:txBody>
          <a:bodyPr anchor="b">
            <a:noAutofit/>
          </a:bodyPr>
          <a:lstStyle/>
          <a:p>
            <a:r>
              <a:rPr lang="en-US" sz="2400" b="1" dirty="0">
                <a:effectLst/>
                <a:latin typeface="Times New Roman" panose="02020603050405020304" pitchFamily="18" charset="0"/>
                <a:ea typeface="SimSun" panose="02010600030101010101" pitchFamily="2" charset="-122"/>
              </a:rPr>
              <a:t>Real-world effectiveness of early molnupiravir or nirmatrelvir-ritonavir in hospitalized patients with COVID-19 without supplemental oxygen requirement on admission during Hong Kong’s omicron BA.2 wave: a retrospective cohort-study.</a:t>
            </a:r>
            <a:endParaRPr lang="en-US" sz="24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sz="half" idx="1"/>
          </p:nvPr>
        </p:nvSpPr>
        <p:spPr>
          <a:xfrm>
            <a:off x="350676" y="2495938"/>
            <a:ext cx="5257800" cy="3369858"/>
          </a:xfrm>
        </p:spPr>
        <p:txBody>
          <a:bodyPr vert="horz" lIns="91440" tIns="45720" rIns="91440" bIns="45720" rtlCol="0">
            <a:normAutofit fontScale="92500" lnSpcReduction="20000"/>
          </a:bodyPr>
          <a:lstStyle/>
          <a:p>
            <a:pPr marL="285750" indent="-285750">
              <a:buClr>
                <a:schemeClr val="accent4">
                  <a:lumMod val="75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The time needed to reach low viral burden was shorter among patients receiving Paxlovid and Lagevrio as compared to those getting standard of care treatment (Wong et al., 2023). </a:t>
            </a:r>
          </a:p>
          <a:p>
            <a:pPr marL="285750" indent="-285750">
              <a:buClr>
                <a:schemeClr val="accent4">
                  <a:lumMod val="75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There were no significant differences in the length of stay for patients receiving Paxlovid and their corresponding control group; however, there was a significantly shorter hospital stay for patients taking Lagevrio as opposed to their control group (Wong et al., 2023). </a:t>
            </a:r>
            <a:endParaRPr lang="en-US" dirty="0">
              <a:latin typeface="Times New Roman" panose="02020603050405020304" pitchFamily="18" charset="0"/>
              <a:ea typeface="SimSun" panose="02010600030101010101" pitchFamily="2" charset="-122"/>
            </a:endParaRPr>
          </a:p>
          <a:p>
            <a:pPr marL="285750" indent="-285750">
              <a:buClr>
                <a:schemeClr val="accent4">
                  <a:lumMod val="75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By day 7, the proportion of patient’s mortality was lower in those receiving oral antivirals as opposed to their respective control groups; the same statistics were seen by day 28 (Wong et al., 2023). </a:t>
            </a:r>
            <a:endParaRPr lang="en-US" dirty="0"/>
          </a:p>
        </p:txBody>
      </p:sp>
      <p:pic>
        <p:nvPicPr>
          <p:cNvPr id="4" name="Picture 3">
            <a:extLst>
              <a:ext uri="{FF2B5EF4-FFF2-40B4-BE49-F238E27FC236}">
                <a16:creationId xmlns:a16="http://schemas.microsoft.com/office/drawing/2014/main" id="{FFEE54DC-FCF6-4C1B-C097-ADADDEDF2CA3}"/>
              </a:ext>
            </a:extLst>
          </p:cNvPr>
          <p:cNvPicPr>
            <a:picLocks noChangeAspect="1"/>
          </p:cNvPicPr>
          <p:nvPr/>
        </p:nvPicPr>
        <p:blipFill>
          <a:blip r:embed="rId3">
            <a:extLst>
              <a:ext uri="{28A0092B-C50C-407E-A947-70E740481C1C}">
                <a14:useLocalDpi xmlns:a14="http://schemas.microsoft.com/office/drawing/2010/main" val="0"/>
              </a:ext>
            </a:extLst>
          </a:blip>
          <a:srcRect l="16667" r="16667"/>
          <a:stretch/>
        </p:blipFill>
        <p:spPr>
          <a:xfrm>
            <a:off x="6413114" y="845068"/>
            <a:ext cx="5193792" cy="5193792"/>
          </a:xfrm>
          <a:prstGeom prst="ellipse">
            <a:avLst/>
          </a:prstGeom>
          <a:noFill/>
        </p:spPr>
      </p:pic>
      <p:sp>
        <p:nvSpPr>
          <p:cNvPr id="5" name="TextBox 4">
            <a:extLst>
              <a:ext uri="{FF2B5EF4-FFF2-40B4-BE49-F238E27FC236}">
                <a16:creationId xmlns:a16="http://schemas.microsoft.com/office/drawing/2014/main" id="{9F11473F-7FC5-9DA8-0511-4B80E06151E5}"/>
              </a:ext>
            </a:extLst>
          </p:cNvPr>
          <p:cNvSpPr txBox="1"/>
          <p:nvPr/>
        </p:nvSpPr>
        <p:spPr>
          <a:xfrm>
            <a:off x="6629400" y="123825"/>
            <a:ext cx="4819650" cy="584775"/>
          </a:xfrm>
          <a:prstGeom prst="rect">
            <a:avLst/>
          </a:prstGeom>
          <a:noFill/>
        </p:spPr>
        <p:txBody>
          <a:bodyPr wrap="square" rtlCol="0">
            <a:spAutoFit/>
          </a:bodyPr>
          <a:lstStyle/>
          <a:p>
            <a:pPr algn="ctr"/>
            <a:r>
              <a:rPr lang="en-US" sz="3200" dirty="0"/>
              <a:t>Article Five</a:t>
            </a:r>
          </a:p>
        </p:txBody>
      </p:sp>
      <p:sp>
        <p:nvSpPr>
          <p:cNvPr id="6" name="TextBox 5">
            <a:extLst>
              <a:ext uri="{FF2B5EF4-FFF2-40B4-BE49-F238E27FC236}">
                <a16:creationId xmlns:a16="http://schemas.microsoft.com/office/drawing/2014/main" id="{95128A0C-A773-FC90-69A6-21C4C5F73438}"/>
              </a:ext>
            </a:extLst>
          </p:cNvPr>
          <p:cNvSpPr txBox="1"/>
          <p:nvPr/>
        </p:nvSpPr>
        <p:spPr>
          <a:xfrm>
            <a:off x="7989531" y="6176577"/>
            <a:ext cx="2227489" cy="261610"/>
          </a:xfrm>
          <a:prstGeom prst="rect">
            <a:avLst/>
          </a:prstGeom>
          <a:noFill/>
        </p:spPr>
        <p:txBody>
          <a:bodyPr wrap="square" rtlCol="0">
            <a:spAutoFit/>
          </a:bodyPr>
          <a:lstStyle/>
          <a:p>
            <a:r>
              <a:rPr lang="en-US" sz="1050" dirty="0"/>
              <a:t>Picture from (Katella, 2024).</a:t>
            </a:r>
          </a:p>
        </p:txBody>
      </p:sp>
    </p:spTree>
    <p:extLst>
      <p:ext uri="{BB962C8B-B14F-4D97-AF65-F5344CB8AC3E}">
        <p14:creationId xmlns:p14="http://schemas.microsoft.com/office/powerpoint/2010/main" val="427388377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AF05279-7152-EED5-A17D-D9B0F02779EB}"/>
              </a:ext>
            </a:extLst>
          </p:cNvPr>
          <p:cNvSpPr>
            <a:spLocks noGrp="1"/>
          </p:cNvSpPr>
          <p:nvPr>
            <p:ph type="title"/>
          </p:nvPr>
        </p:nvSpPr>
        <p:spPr>
          <a:xfrm>
            <a:off x="5715000" y="262762"/>
            <a:ext cx="6014539" cy="1127499"/>
          </a:xfrm>
        </p:spPr>
        <p:txBody>
          <a:bodyPr>
            <a:noAutofit/>
          </a:bodyPr>
          <a:lstStyle/>
          <a:p>
            <a:r>
              <a:rPr lang="en-US" sz="1800" b="1" dirty="0">
                <a:effectLst/>
                <a:latin typeface="Times New Roman" panose="02020603050405020304" pitchFamily="18" charset="0"/>
                <a:ea typeface="SimSun" panose="02010600030101010101" pitchFamily="2" charset="-122"/>
              </a:rPr>
              <a:t>Effectiveness of Oral Nirmatrelvir/Ritonavir vs. Intravenous Three-Day Remdesivir in Preventing Progression to Severe COVID-19: A Single-Center, Prospective, Comparative, Real-Life Study</a:t>
            </a:r>
            <a:endParaRPr lang="en-US" sz="2400" dirty="0"/>
          </a:p>
        </p:txBody>
      </p:sp>
      <p:pic>
        <p:nvPicPr>
          <p:cNvPr id="6" name="Content Placeholder 5">
            <a:extLst>
              <a:ext uri="{FF2B5EF4-FFF2-40B4-BE49-F238E27FC236}">
                <a16:creationId xmlns:a16="http://schemas.microsoft.com/office/drawing/2014/main" id="{660FEF62-4E6E-6286-7031-0700DA92AF76}"/>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859" t="20" r="-859" b="1640"/>
          <a:stretch/>
        </p:blipFill>
        <p:spPr>
          <a:xfrm>
            <a:off x="697867" y="1185921"/>
            <a:ext cx="4619625" cy="4617720"/>
          </a:xfrm>
          <a:noFill/>
        </p:spPr>
      </p:pic>
      <p:sp>
        <p:nvSpPr>
          <p:cNvPr id="13" name="Content Placeholder 3">
            <a:extLst>
              <a:ext uri="{FF2B5EF4-FFF2-40B4-BE49-F238E27FC236}">
                <a16:creationId xmlns:a16="http://schemas.microsoft.com/office/drawing/2014/main" id="{6953BCFD-26C1-77A8-6A16-C93ADA012B33}"/>
              </a:ext>
            </a:extLst>
          </p:cNvPr>
          <p:cNvSpPr>
            <a:spLocks noGrp="1"/>
          </p:cNvSpPr>
          <p:nvPr>
            <p:ph idx="1"/>
          </p:nvPr>
        </p:nvSpPr>
        <p:spPr>
          <a:xfrm>
            <a:off x="5715000" y="1621140"/>
            <a:ext cx="5507421" cy="4695683"/>
          </a:xfrm>
        </p:spPr>
        <p:txBody>
          <a:bodyPr>
            <a:normAutofit/>
          </a:bodyPr>
          <a:lstStyle/>
          <a:p>
            <a:pPr marL="285750" indent="-285750">
              <a:buClr>
                <a:schemeClr val="accent2">
                  <a:lumMod val="75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1.4% (5 patients) in the RDV group and 0.6% (1 patient) in the Paxlovid group died within 30 days of hospitalization (Basoulis et al., 2023). </a:t>
            </a:r>
          </a:p>
          <a:p>
            <a:pPr marL="285750" indent="-285750">
              <a:buClr>
                <a:schemeClr val="accent2">
                  <a:lumMod val="75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1.4% (5 patients) in RDV group and 1.2% (2 patients) in the Paxlovid group died by 90 days of hospitalization (Basoulis et al., 2023). </a:t>
            </a:r>
          </a:p>
          <a:p>
            <a:pPr marL="285750" indent="-285750">
              <a:buClr>
                <a:schemeClr val="accent2">
                  <a:lumMod val="75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Both antivirals were found to have a 97.1% of efficacy in preventing mortality; early administration of antiviral treatment was associated with lower mortality rates in immunocompromised and high-risk patients (Basoulis et al., 2023). </a:t>
            </a:r>
          </a:p>
          <a:p>
            <a:pPr marL="285750" indent="-285750">
              <a:buClr>
                <a:schemeClr val="accent2">
                  <a:lumMod val="75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Both RDV and Paxlovid were found to have the same efficacy (Basoulis et al., 2023).</a:t>
            </a:r>
            <a:endParaRPr lang="en-US" dirty="0"/>
          </a:p>
        </p:txBody>
      </p:sp>
      <p:sp>
        <p:nvSpPr>
          <p:cNvPr id="7" name="TextBox 6">
            <a:extLst>
              <a:ext uri="{FF2B5EF4-FFF2-40B4-BE49-F238E27FC236}">
                <a16:creationId xmlns:a16="http://schemas.microsoft.com/office/drawing/2014/main" id="{1017AD43-A066-3247-036C-D32D5304F42A}"/>
              </a:ext>
            </a:extLst>
          </p:cNvPr>
          <p:cNvSpPr txBox="1"/>
          <p:nvPr/>
        </p:nvSpPr>
        <p:spPr>
          <a:xfrm>
            <a:off x="597855" y="344272"/>
            <a:ext cx="4819650" cy="584775"/>
          </a:xfrm>
          <a:prstGeom prst="rect">
            <a:avLst/>
          </a:prstGeom>
          <a:noFill/>
        </p:spPr>
        <p:txBody>
          <a:bodyPr wrap="square" rtlCol="0">
            <a:spAutoFit/>
          </a:bodyPr>
          <a:lstStyle/>
          <a:p>
            <a:pPr algn="ctr"/>
            <a:r>
              <a:rPr lang="en-US" sz="3200" dirty="0"/>
              <a:t>Article Six</a:t>
            </a:r>
          </a:p>
        </p:txBody>
      </p:sp>
      <p:sp>
        <p:nvSpPr>
          <p:cNvPr id="8" name="TextBox 7">
            <a:extLst>
              <a:ext uri="{FF2B5EF4-FFF2-40B4-BE49-F238E27FC236}">
                <a16:creationId xmlns:a16="http://schemas.microsoft.com/office/drawing/2014/main" id="{79A8391D-E2D6-5AB9-F1E1-0F72E9ED2651}"/>
              </a:ext>
            </a:extLst>
          </p:cNvPr>
          <p:cNvSpPr txBox="1"/>
          <p:nvPr/>
        </p:nvSpPr>
        <p:spPr>
          <a:xfrm>
            <a:off x="1575317" y="6382923"/>
            <a:ext cx="3080657" cy="261610"/>
          </a:xfrm>
          <a:prstGeom prst="rect">
            <a:avLst/>
          </a:prstGeom>
          <a:noFill/>
        </p:spPr>
        <p:txBody>
          <a:bodyPr wrap="square" rtlCol="0">
            <a:spAutoFit/>
          </a:bodyPr>
          <a:lstStyle/>
          <a:p>
            <a:r>
              <a:rPr lang="en-US" sz="1100" dirty="0"/>
              <a:t>Picture from (</a:t>
            </a:r>
            <a:r>
              <a:rPr lang="en-US" sz="1100" dirty="0" err="1"/>
              <a:t>Galoustian</a:t>
            </a:r>
            <a:r>
              <a:rPr lang="en-US" sz="1100" dirty="0"/>
              <a:t>, 2020)</a:t>
            </a:r>
          </a:p>
        </p:txBody>
      </p:sp>
    </p:spTree>
    <p:extLst>
      <p:ext uri="{BB962C8B-B14F-4D97-AF65-F5344CB8AC3E}">
        <p14:creationId xmlns:p14="http://schemas.microsoft.com/office/powerpoint/2010/main" val="45733511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3CB3-2956-E8D2-C23D-A3BAA7295DEC}"/>
              </a:ext>
            </a:extLst>
          </p:cNvPr>
          <p:cNvSpPr>
            <a:spLocks noGrp="1"/>
          </p:cNvSpPr>
          <p:nvPr>
            <p:ph type="ctrTitle"/>
          </p:nvPr>
        </p:nvSpPr>
        <p:spPr>
          <a:xfrm>
            <a:off x="2722622" y="1897425"/>
            <a:ext cx="6560142" cy="3063149"/>
          </a:xfrm>
          <a:noFill/>
        </p:spPr>
        <p:txBody>
          <a:bodyPr/>
          <a:lstStyle/>
          <a:p>
            <a:r>
              <a:rPr lang="en-US" dirty="0"/>
              <a:t>Reviewing the Evidence</a:t>
            </a:r>
          </a:p>
        </p:txBody>
      </p:sp>
    </p:spTree>
    <p:extLst>
      <p:ext uri="{BB962C8B-B14F-4D97-AF65-F5344CB8AC3E}">
        <p14:creationId xmlns:p14="http://schemas.microsoft.com/office/powerpoint/2010/main" val="20718718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C27C8-165C-5513-DB4B-9D840097C545}"/>
              </a:ext>
            </a:extLst>
          </p:cNvPr>
          <p:cNvSpPr>
            <a:spLocks noGrp="1"/>
          </p:cNvSpPr>
          <p:nvPr>
            <p:ph type="title"/>
          </p:nvPr>
        </p:nvSpPr>
        <p:spPr>
          <a:xfrm>
            <a:off x="838200" y="365125"/>
            <a:ext cx="10515600" cy="1325563"/>
          </a:xfrm>
          <a:noFill/>
        </p:spPr>
        <p:txBody>
          <a:bodyPr anchor="ctr"/>
          <a:lstStyle/>
          <a:p>
            <a:r>
              <a:rPr lang="en-US" dirty="0"/>
              <a:t>Information on Oral Antivirals for Covid-19</a:t>
            </a:r>
          </a:p>
        </p:txBody>
      </p:sp>
      <p:sp>
        <p:nvSpPr>
          <p:cNvPr id="3" name="Content Placeholder 2">
            <a:extLst>
              <a:ext uri="{FF2B5EF4-FFF2-40B4-BE49-F238E27FC236}">
                <a16:creationId xmlns:a16="http://schemas.microsoft.com/office/drawing/2014/main" id="{FACE640F-7F5A-BDB7-205D-765FA80B6796}"/>
              </a:ext>
            </a:extLst>
          </p:cNvPr>
          <p:cNvSpPr>
            <a:spLocks noGrp="1"/>
          </p:cNvSpPr>
          <p:nvPr>
            <p:ph sz="half" idx="1"/>
          </p:nvPr>
        </p:nvSpPr>
        <p:spPr>
          <a:xfrm>
            <a:off x="838200" y="1825625"/>
            <a:ext cx="5257799" cy="4297680"/>
          </a:xfrm>
          <a:noFill/>
        </p:spPr>
        <p:txBody>
          <a:bodyPr vert="horz" lIns="91440" tIns="45720" rIns="91440" bIns="45720" rtlCol="0" anchor="t">
            <a:normAutofit/>
          </a:bodyPr>
          <a:lstStyle/>
          <a:p>
            <a:pPr>
              <a:buClr>
                <a:schemeClr val="accent4">
                  <a:lumMod val="75000"/>
                </a:schemeClr>
              </a:buClr>
              <a:buFont typeface="Wingdings" panose="05000000000000000000" pitchFamily="2" charset="2"/>
              <a:buChar char="v"/>
            </a:pPr>
            <a:r>
              <a:rPr lang="en-US" dirty="0"/>
              <a:t>There are currently three antivirals being used in the treatment of Covid-19 (Centers for Disease Control [CDC], 2024). </a:t>
            </a:r>
          </a:p>
          <a:p>
            <a:pPr lvl="2">
              <a:buClr>
                <a:schemeClr val="accent4">
                  <a:lumMod val="75000"/>
                </a:schemeClr>
              </a:buClr>
              <a:buFont typeface="Wingdings" panose="05000000000000000000" pitchFamily="2" charset="2"/>
              <a:buChar char="v"/>
            </a:pPr>
            <a:r>
              <a:rPr lang="en-US" dirty="0"/>
              <a:t>Remdesivir is an intravenous drug administered for three to seven days (CDC, 2024).</a:t>
            </a:r>
          </a:p>
          <a:p>
            <a:pPr lvl="2">
              <a:buClr>
                <a:schemeClr val="accent4">
                  <a:lumMod val="75000"/>
                </a:schemeClr>
              </a:buClr>
              <a:buFont typeface="Wingdings" panose="05000000000000000000" pitchFamily="2" charset="2"/>
              <a:buChar char="v"/>
            </a:pPr>
            <a:r>
              <a:rPr lang="en-US" dirty="0"/>
              <a:t>Paxlovid consists of two drugs administered via two to three tablets taken twice a day for five days (CDC, 2024). </a:t>
            </a:r>
          </a:p>
          <a:p>
            <a:pPr lvl="2">
              <a:buClr>
                <a:schemeClr val="accent4">
                  <a:lumMod val="75000"/>
                </a:schemeClr>
              </a:buClr>
              <a:buFont typeface="Wingdings" panose="05000000000000000000" pitchFamily="2" charset="2"/>
              <a:buChar char="v"/>
            </a:pPr>
            <a:r>
              <a:rPr lang="en-US" dirty="0"/>
              <a:t>Lagevrio consists of four tablets that are administered twice a day for five days (CDC, 2024).</a:t>
            </a:r>
          </a:p>
          <a:p>
            <a:pPr marL="0" indent="0">
              <a:buNone/>
            </a:pPr>
            <a:endParaRPr lang="en-US" dirty="0"/>
          </a:p>
        </p:txBody>
      </p:sp>
      <p:sp>
        <p:nvSpPr>
          <p:cNvPr id="4" name="Content Placeholder 3">
            <a:extLst>
              <a:ext uri="{FF2B5EF4-FFF2-40B4-BE49-F238E27FC236}">
                <a16:creationId xmlns:a16="http://schemas.microsoft.com/office/drawing/2014/main" id="{83302BFD-960F-CBB3-E984-CDC12813A10C}"/>
              </a:ext>
            </a:extLst>
          </p:cNvPr>
          <p:cNvSpPr>
            <a:spLocks noGrp="1"/>
          </p:cNvSpPr>
          <p:nvPr>
            <p:ph sz="half" idx="15"/>
          </p:nvPr>
        </p:nvSpPr>
        <p:spPr>
          <a:xfrm>
            <a:off x="6096000" y="1816916"/>
            <a:ext cx="5263976" cy="4297680"/>
          </a:xfrm>
          <a:noFill/>
        </p:spPr>
        <p:txBody>
          <a:bodyPr>
            <a:normAutofit/>
          </a:bodyPr>
          <a:lstStyle/>
          <a:p>
            <a:pPr>
              <a:buClr>
                <a:schemeClr val="accent4">
                  <a:lumMod val="75000"/>
                </a:schemeClr>
              </a:buClr>
              <a:buFont typeface="Wingdings" panose="05000000000000000000" pitchFamily="2" charset="2"/>
              <a:buChar char="v"/>
            </a:pPr>
            <a:r>
              <a:rPr lang="en-US" dirty="0"/>
              <a:t>Each works to target different areas of the virus to prevent from multiplying</a:t>
            </a:r>
          </a:p>
          <a:p>
            <a:pPr lvl="2">
              <a:buClr>
                <a:schemeClr val="accent4">
                  <a:lumMod val="75000"/>
                </a:schemeClr>
              </a:buClr>
              <a:buFont typeface="Wingdings" panose="05000000000000000000" pitchFamily="2" charset="2"/>
              <a:buChar char="v"/>
            </a:pPr>
            <a:r>
              <a:rPr lang="en-US" dirty="0"/>
              <a:t>Paxlovid inhibits a protease necessary in viral replication (CDC, 2024). </a:t>
            </a:r>
          </a:p>
          <a:p>
            <a:pPr lvl="2">
              <a:buClr>
                <a:schemeClr val="accent4">
                  <a:lumMod val="75000"/>
                </a:schemeClr>
              </a:buClr>
              <a:buFont typeface="Wingdings" panose="05000000000000000000" pitchFamily="2" charset="2"/>
              <a:buChar char="v"/>
            </a:pPr>
            <a:r>
              <a:rPr lang="en-US" dirty="0"/>
              <a:t>Lagevrio affects the thermodynamics of the virus, leading to inhibition of viral replication (CDC, 2024).</a:t>
            </a:r>
          </a:p>
          <a:p>
            <a:pPr lvl="2">
              <a:buClr>
                <a:schemeClr val="accent4">
                  <a:lumMod val="75000"/>
                </a:schemeClr>
              </a:buClr>
              <a:buFont typeface="Wingdings" panose="05000000000000000000" pitchFamily="2" charset="2"/>
              <a:buChar char="v"/>
            </a:pPr>
            <a:r>
              <a:rPr lang="en-US" dirty="0"/>
              <a:t>Remdesivir works as a nucleoside analog and inhibits the RNA polymerase of the virus, preventing replication (CDC, 2024). </a:t>
            </a:r>
          </a:p>
        </p:txBody>
      </p:sp>
    </p:spTree>
    <p:extLst>
      <p:ext uri="{BB962C8B-B14F-4D97-AF65-F5344CB8AC3E}">
        <p14:creationId xmlns:p14="http://schemas.microsoft.com/office/powerpoint/2010/main" val="7296091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9874B-BCA9-8420-1595-EDD1865A099A}"/>
              </a:ext>
            </a:extLst>
          </p:cNvPr>
          <p:cNvSpPr>
            <a:spLocks noGrp="1"/>
          </p:cNvSpPr>
          <p:nvPr>
            <p:ph type="title"/>
          </p:nvPr>
        </p:nvSpPr>
        <p:spPr>
          <a:xfrm>
            <a:off x="838200" y="365125"/>
            <a:ext cx="10515600" cy="1325563"/>
          </a:xfrm>
          <a:noFill/>
        </p:spPr>
        <p:txBody>
          <a:bodyPr anchor="ctr"/>
          <a:lstStyle/>
          <a:p>
            <a:r>
              <a:rPr lang="en-US" dirty="0"/>
              <a:t>State of the Science Summary</a:t>
            </a:r>
          </a:p>
        </p:txBody>
      </p:sp>
      <p:sp>
        <p:nvSpPr>
          <p:cNvPr id="3" name="Content Placeholder 2">
            <a:extLst>
              <a:ext uri="{FF2B5EF4-FFF2-40B4-BE49-F238E27FC236}">
                <a16:creationId xmlns:a16="http://schemas.microsoft.com/office/drawing/2014/main" id="{68A5FD2B-E3E5-1C2B-0151-21F216B14A33}"/>
              </a:ext>
            </a:extLst>
          </p:cNvPr>
          <p:cNvSpPr>
            <a:spLocks noGrp="1"/>
          </p:cNvSpPr>
          <p:nvPr>
            <p:ph sz="half" idx="1"/>
          </p:nvPr>
        </p:nvSpPr>
        <p:spPr>
          <a:xfrm>
            <a:off x="838200" y="1825625"/>
            <a:ext cx="4915163" cy="4297680"/>
          </a:xfrm>
          <a:noFill/>
        </p:spPr>
        <p:txBody>
          <a:bodyPr>
            <a:normAutofit fontScale="85000" lnSpcReduction="20000"/>
          </a:bodyPr>
          <a:lstStyle/>
          <a:p>
            <a:pPr marL="342900" indent="-342900">
              <a:buClr>
                <a:schemeClr val="accent2">
                  <a:lumMod val="75000"/>
                </a:schemeClr>
              </a:buClr>
              <a:buFont typeface="Wingdings" panose="05000000000000000000" pitchFamily="2" charset="2"/>
              <a:buChar char="v"/>
            </a:pPr>
            <a:r>
              <a:rPr lang="en-US" dirty="0"/>
              <a:t>Consensus shows oral antivirals are effective in improving patient outcomes. </a:t>
            </a:r>
          </a:p>
          <a:p>
            <a:pPr lvl="2">
              <a:buClr>
                <a:schemeClr val="accent2">
                  <a:lumMod val="75000"/>
                </a:schemeClr>
              </a:buClr>
              <a:buFont typeface="Wingdings" panose="05000000000000000000" pitchFamily="2" charset="2"/>
              <a:buChar char="v"/>
            </a:pPr>
            <a:r>
              <a:rPr lang="en-US" dirty="0"/>
              <a:t>Paxlovid was generally found to be more effective in treating Covid-19.</a:t>
            </a:r>
          </a:p>
          <a:p>
            <a:pPr lvl="2">
              <a:buClr>
                <a:schemeClr val="accent2">
                  <a:lumMod val="75000"/>
                </a:schemeClr>
              </a:buClr>
              <a:buFont typeface="Wingdings" panose="05000000000000000000" pitchFamily="2" charset="2"/>
              <a:buChar char="v"/>
            </a:pPr>
            <a:r>
              <a:rPr lang="en-US" dirty="0"/>
              <a:t>Was also found to have an increased risk of rebound symptoms after five-day course of treatment</a:t>
            </a:r>
          </a:p>
          <a:p>
            <a:pPr lvl="1">
              <a:buClr>
                <a:schemeClr val="accent2">
                  <a:lumMod val="75000"/>
                </a:schemeClr>
              </a:buClr>
              <a:buFont typeface="Wingdings" panose="05000000000000000000" pitchFamily="2" charset="2"/>
              <a:buChar char="v"/>
            </a:pPr>
            <a:r>
              <a:rPr lang="en-US" dirty="0"/>
              <a:t>Lagevrio is still only under emergency use authorization, whereas Paxlovid has been approved by the FDA.</a:t>
            </a:r>
          </a:p>
          <a:p>
            <a:pPr lvl="1">
              <a:buClr>
                <a:schemeClr val="accent2">
                  <a:lumMod val="75000"/>
                </a:schemeClr>
              </a:buClr>
              <a:buFont typeface="Wingdings" panose="05000000000000000000" pitchFamily="2" charset="2"/>
              <a:buChar char="v"/>
            </a:pPr>
            <a:r>
              <a:rPr lang="en-US" dirty="0"/>
              <a:t>Lagevrio, unlike Paxlovid, has been found to have no currently known drug-drug interactions (Merck, 2023). </a:t>
            </a:r>
          </a:p>
          <a:p>
            <a:pPr lvl="2">
              <a:buClr>
                <a:schemeClr val="accent2">
                  <a:lumMod val="75000"/>
                </a:schemeClr>
              </a:buClr>
              <a:buFont typeface="Wingdings" panose="05000000000000000000" pitchFamily="2" charset="2"/>
              <a:buChar char="v"/>
            </a:pPr>
            <a:r>
              <a:rPr lang="en-US" dirty="0"/>
              <a:t>Lagevrio also comes in a capsule form that has be opened and administered via nasogastric or gastric tube (Merck, 2023).</a:t>
            </a:r>
          </a:p>
        </p:txBody>
      </p:sp>
      <p:sp>
        <p:nvSpPr>
          <p:cNvPr id="4" name="Content Placeholder 3">
            <a:extLst>
              <a:ext uri="{FF2B5EF4-FFF2-40B4-BE49-F238E27FC236}">
                <a16:creationId xmlns:a16="http://schemas.microsoft.com/office/drawing/2014/main" id="{ACFBB810-3430-2C29-1AA0-9744AA0A1AA3}"/>
              </a:ext>
            </a:extLst>
          </p:cNvPr>
          <p:cNvSpPr>
            <a:spLocks noGrp="1"/>
          </p:cNvSpPr>
          <p:nvPr>
            <p:ph sz="half" idx="15"/>
          </p:nvPr>
        </p:nvSpPr>
        <p:spPr>
          <a:xfrm>
            <a:off x="6147896" y="1816916"/>
            <a:ext cx="5212080" cy="4297680"/>
          </a:xfrm>
          <a:noFill/>
        </p:spPr>
        <p:txBody>
          <a:bodyPr>
            <a:normAutofit/>
          </a:bodyPr>
          <a:lstStyle/>
          <a:p>
            <a:pPr marL="342900" indent="-342900">
              <a:buClr>
                <a:schemeClr val="accent2">
                  <a:lumMod val="75000"/>
                </a:schemeClr>
              </a:buClr>
              <a:buFont typeface="Wingdings" panose="05000000000000000000" pitchFamily="2" charset="2"/>
              <a:buChar char="v"/>
            </a:pPr>
            <a:r>
              <a:rPr lang="en-US" dirty="0"/>
              <a:t>Research studies used in this research were either level II or level IV. </a:t>
            </a:r>
          </a:p>
          <a:p>
            <a:pPr marL="571500" lvl="1" indent="-342900">
              <a:buClr>
                <a:schemeClr val="accent2">
                  <a:lumMod val="75000"/>
                </a:schemeClr>
              </a:buClr>
              <a:buFont typeface="Wingdings" panose="05000000000000000000" pitchFamily="2" charset="2"/>
              <a:buChar char="v"/>
            </a:pPr>
            <a:r>
              <a:rPr lang="en-US" dirty="0"/>
              <a:t>Level IV studies run the risk of confounding factors skewing study results (</a:t>
            </a:r>
            <a:r>
              <a:rPr lang="en-US" dirty="0" err="1"/>
              <a:t>Tyeyjeh</a:t>
            </a:r>
            <a:r>
              <a:rPr lang="en-US" dirty="0"/>
              <a:t> et al., 2021).</a:t>
            </a:r>
          </a:p>
          <a:p>
            <a:pPr marL="571500" lvl="1" indent="-342900">
              <a:buClr>
                <a:schemeClr val="accent2">
                  <a:lumMod val="75000"/>
                </a:schemeClr>
              </a:buClr>
              <a:buFont typeface="Wingdings" panose="05000000000000000000" pitchFamily="2" charset="2"/>
              <a:buChar char="v"/>
            </a:pPr>
            <a:r>
              <a:rPr lang="en-US" dirty="0"/>
              <a:t>Additional level II studies should be performed to study the efficacy of both Lagevrio and Paxlovid against Covid-19</a:t>
            </a:r>
          </a:p>
        </p:txBody>
      </p:sp>
    </p:spTree>
    <p:extLst>
      <p:ext uri="{BB962C8B-B14F-4D97-AF65-F5344CB8AC3E}">
        <p14:creationId xmlns:p14="http://schemas.microsoft.com/office/powerpoint/2010/main" val="112764978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A15DE-D135-0710-9984-A0A55E960CB0}"/>
              </a:ext>
            </a:extLst>
          </p:cNvPr>
          <p:cNvSpPr>
            <a:spLocks noGrp="1"/>
          </p:cNvSpPr>
          <p:nvPr>
            <p:ph type="title"/>
          </p:nvPr>
        </p:nvSpPr>
        <p:spPr>
          <a:xfrm>
            <a:off x="772886" y="530883"/>
            <a:ext cx="5257800" cy="628369"/>
          </a:xfrm>
          <a:noFill/>
        </p:spPr>
        <p:txBody>
          <a:bodyPr anchor="b"/>
          <a:lstStyle/>
          <a:p>
            <a:r>
              <a:rPr lang="en-US" dirty="0"/>
              <a:t>Current Guidelines</a:t>
            </a:r>
          </a:p>
        </p:txBody>
      </p:sp>
      <p:sp>
        <p:nvSpPr>
          <p:cNvPr id="3" name="Content Placeholder 2">
            <a:extLst>
              <a:ext uri="{FF2B5EF4-FFF2-40B4-BE49-F238E27FC236}">
                <a16:creationId xmlns:a16="http://schemas.microsoft.com/office/drawing/2014/main" id="{ECC8AA23-D8D0-93BE-5C5F-103A750B0D2F}"/>
              </a:ext>
            </a:extLst>
          </p:cNvPr>
          <p:cNvSpPr>
            <a:spLocks noGrp="1"/>
          </p:cNvSpPr>
          <p:nvPr>
            <p:ph sz="half" idx="1"/>
          </p:nvPr>
        </p:nvSpPr>
        <p:spPr>
          <a:xfrm>
            <a:off x="964100" y="1332368"/>
            <a:ext cx="5257800" cy="4706491"/>
          </a:xfrm>
          <a:noFill/>
        </p:spPr>
        <p:txBody>
          <a:bodyPr vert="horz" lIns="91440" tIns="45720" rIns="91440" bIns="45720" rtlCol="0" anchor="t">
            <a:normAutofit/>
          </a:bodyPr>
          <a:lstStyle/>
          <a:p>
            <a:pPr marL="285750" indent="-285750">
              <a:buClr>
                <a:schemeClr val="accent2">
                  <a:lumMod val="75000"/>
                </a:schemeClr>
              </a:buClr>
              <a:buFont typeface="Wingdings" panose="05000000000000000000" pitchFamily="2" charset="2"/>
              <a:buChar char="v"/>
            </a:pPr>
            <a:r>
              <a:rPr lang="en-US" dirty="0"/>
              <a:t>When a patient has any risk factors for severe Covid-19 and present to the emergency room, they are admitted for a 3–7-day course of Remdesivir (University of California [UC], 2023). </a:t>
            </a:r>
          </a:p>
          <a:p>
            <a:pPr marL="285750" indent="-285750">
              <a:buClr>
                <a:schemeClr val="accent2">
                  <a:lumMod val="75000"/>
                </a:schemeClr>
              </a:buClr>
              <a:buFont typeface="Wingdings" panose="05000000000000000000" pitchFamily="2" charset="2"/>
              <a:buChar char="v"/>
            </a:pPr>
            <a:r>
              <a:rPr lang="en-US" dirty="0"/>
              <a:t>Oral Paxlovid is given as first line treatment for outpatients (UC, 2023).</a:t>
            </a:r>
          </a:p>
          <a:p>
            <a:pPr marL="1028700" lvl="1">
              <a:buClr>
                <a:schemeClr val="accent2">
                  <a:lumMod val="75000"/>
                </a:schemeClr>
              </a:buClr>
              <a:buFont typeface="Wingdings" panose="05000000000000000000" pitchFamily="2" charset="2"/>
              <a:buChar char="v"/>
            </a:pPr>
            <a:r>
              <a:rPr lang="en-US" dirty="0"/>
              <a:t>The federal government has a standing order that allows pharmacists to prescriber  Paxlovid following a positive COVID-19 test result.</a:t>
            </a:r>
          </a:p>
          <a:p>
            <a:pPr marL="285750" indent="-285750">
              <a:buClr>
                <a:schemeClr val="accent2">
                  <a:lumMod val="75000"/>
                </a:schemeClr>
              </a:buClr>
              <a:buFont typeface="Wingdings" panose="05000000000000000000" pitchFamily="2" charset="2"/>
              <a:buChar char="v"/>
            </a:pPr>
            <a:r>
              <a:rPr lang="en-US" dirty="0"/>
              <a:t>Lagevrio is the last option chosen for outpatient treatment of Covid-19 (UC, 2023). </a:t>
            </a:r>
          </a:p>
        </p:txBody>
      </p:sp>
      <p:pic>
        <p:nvPicPr>
          <p:cNvPr id="11" name="Picture Placeholder 13">
            <a:extLst>
              <a:ext uri="{FF2B5EF4-FFF2-40B4-BE49-F238E27FC236}">
                <a16:creationId xmlns:a16="http://schemas.microsoft.com/office/drawing/2014/main" id="{1505EF47-21F0-359C-67AF-1DE6EA73D605}"/>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8750" r="18750"/>
          <a:stretch/>
        </p:blipFill>
        <p:spPr>
          <a:xfrm>
            <a:off x="6413114" y="845068"/>
            <a:ext cx="5193792" cy="5193792"/>
          </a:xfrm>
        </p:spPr>
      </p:pic>
      <p:sp>
        <p:nvSpPr>
          <p:cNvPr id="4" name="TextBox 3">
            <a:extLst>
              <a:ext uri="{FF2B5EF4-FFF2-40B4-BE49-F238E27FC236}">
                <a16:creationId xmlns:a16="http://schemas.microsoft.com/office/drawing/2014/main" id="{B2883674-82D9-BE83-DD59-7387AF154F5A}"/>
              </a:ext>
            </a:extLst>
          </p:cNvPr>
          <p:cNvSpPr txBox="1"/>
          <p:nvPr/>
        </p:nvSpPr>
        <p:spPr>
          <a:xfrm>
            <a:off x="8032337" y="6197480"/>
            <a:ext cx="1955346" cy="253916"/>
          </a:xfrm>
          <a:prstGeom prst="rect">
            <a:avLst/>
          </a:prstGeom>
          <a:noFill/>
        </p:spPr>
        <p:txBody>
          <a:bodyPr wrap="square" rtlCol="0">
            <a:spAutoFit/>
          </a:bodyPr>
          <a:lstStyle/>
          <a:p>
            <a:r>
              <a:rPr lang="en-US" sz="1050" dirty="0">
                <a:latin typeface="Times New Roman" panose="02020603050405020304" pitchFamily="18" charset="0"/>
                <a:cs typeface="Times New Roman" panose="02020603050405020304" pitchFamily="18" charset="0"/>
              </a:rPr>
              <a:t>Picture from (</a:t>
            </a:r>
            <a:r>
              <a:rPr lang="en-US" sz="1050" dirty="0">
                <a:effectLst/>
                <a:latin typeface="Times New Roman" panose="02020603050405020304" pitchFamily="18" charset="0"/>
                <a:cs typeface="Times New Roman" panose="02020603050405020304" pitchFamily="18" charset="0"/>
              </a:rPr>
              <a:t>Sheikh, 2024). </a:t>
            </a:r>
            <a:endParaRPr lang="en-US" sz="105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7241225"/>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3CB3-2956-E8D2-C23D-A3BAA7295DEC}"/>
              </a:ext>
            </a:extLst>
          </p:cNvPr>
          <p:cNvSpPr>
            <a:spLocks noGrp="1"/>
          </p:cNvSpPr>
          <p:nvPr>
            <p:ph type="ctrTitle"/>
          </p:nvPr>
        </p:nvSpPr>
        <p:spPr>
          <a:xfrm>
            <a:off x="2722622" y="1897425"/>
            <a:ext cx="6560142" cy="3063149"/>
          </a:xfrm>
          <a:noFill/>
        </p:spPr>
        <p:txBody>
          <a:bodyPr/>
          <a:lstStyle/>
          <a:p>
            <a:r>
              <a:rPr lang="en-US" dirty="0"/>
              <a:t>Proposed Clinical Practice Changes</a:t>
            </a:r>
          </a:p>
        </p:txBody>
      </p:sp>
    </p:spTree>
    <p:extLst>
      <p:ext uri="{BB962C8B-B14F-4D97-AF65-F5344CB8AC3E}">
        <p14:creationId xmlns:p14="http://schemas.microsoft.com/office/powerpoint/2010/main" val="689779428"/>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45968-70F7-0180-6448-3547E442EF4A}"/>
              </a:ext>
            </a:extLst>
          </p:cNvPr>
          <p:cNvSpPr>
            <a:spLocks noGrp="1"/>
          </p:cNvSpPr>
          <p:nvPr>
            <p:ph type="title"/>
          </p:nvPr>
        </p:nvSpPr>
        <p:spPr>
          <a:xfrm>
            <a:off x="838200" y="365125"/>
            <a:ext cx="10515600" cy="1325563"/>
          </a:xfrm>
          <a:noFill/>
        </p:spPr>
        <p:txBody>
          <a:bodyPr anchor="ctr">
            <a:noAutofit/>
          </a:bodyPr>
          <a:lstStyle/>
          <a:p>
            <a:r>
              <a:rPr lang="en-US" dirty="0"/>
              <a:t>Paxlovid Administration</a:t>
            </a:r>
          </a:p>
        </p:txBody>
      </p:sp>
      <p:sp>
        <p:nvSpPr>
          <p:cNvPr id="8" name="Content Placeholder 7">
            <a:extLst>
              <a:ext uri="{FF2B5EF4-FFF2-40B4-BE49-F238E27FC236}">
                <a16:creationId xmlns:a16="http://schemas.microsoft.com/office/drawing/2014/main" id="{215CE58D-2739-522B-7C3A-6A7C985360C0}"/>
              </a:ext>
            </a:extLst>
          </p:cNvPr>
          <p:cNvSpPr>
            <a:spLocks noGrp="1"/>
          </p:cNvSpPr>
          <p:nvPr>
            <p:ph sz="half" idx="1"/>
          </p:nvPr>
        </p:nvSpPr>
        <p:spPr>
          <a:xfrm>
            <a:off x="838200" y="1825625"/>
            <a:ext cx="2882462" cy="4297678"/>
          </a:xfrm>
          <a:noFill/>
        </p:spPr>
        <p:txBody>
          <a:bodyPr vert="horz" lIns="91440" tIns="45720" rIns="91440" bIns="45720" rtlCol="0" anchor="t">
            <a:normAutofit fontScale="85000" lnSpcReduction="10000"/>
          </a:bodyPr>
          <a:lstStyle/>
          <a:p>
            <a:pPr marL="285750" indent="-285750">
              <a:buClr>
                <a:schemeClr val="accent2">
                  <a:lumMod val="75000"/>
                </a:schemeClr>
              </a:buClr>
              <a:buFont typeface="Wingdings" panose="05000000000000000000" pitchFamily="2" charset="2"/>
              <a:buChar char="v"/>
            </a:pPr>
            <a:r>
              <a:rPr lang="en-US" dirty="0"/>
              <a:t>Ritonavir/Nirmatrelvir could be used for both outpatient and inpatient use. Currently fully FDA approved. </a:t>
            </a:r>
          </a:p>
          <a:p>
            <a:pPr marL="285750" indent="-285750">
              <a:buClr>
                <a:schemeClr val="accent2">
                  <a:lumMod val="75000"/>
                </a:schemeClr>
              </a:buClr>
              <a:buFont typeface="Wingdings" panose="05000000000000000000" pitchFamily="2" charset="2"/>
              <a:buChar char="v"/>
            </a:pPr>
            <a:r>
              <a:rPr lang="en-US" dirty="0"/>
              <a:t>This medication is an orally bioavailable protease inhibitor that is active against a viral protease that plays an essential role in rial replication (Pfizer, 2023)</a:t>
            </a:r>
          </a:p>
          <a:p>
            <a:pPr marL="285750" indent="-285750">
              <a:buClr>
                <a:schemeClr val="accent2">
                  <a:lumMod val="75000"/>
                </a:schemeClr>
              </a:buClr>
              <a:buFont typeface="Wingdings" panose="05000000000000000000" pitchFamily="2" charset="2"/>
              <a:buChar char="v"/>
            </a:pPr>
            <a:r>
              <a:rPr lang="en-US" dirty="0"/>
              <a:t>Prioritize Paxlovid for the treatment of mild to moderate Covid disease and hold non-essential medications that may interact withy the treatment course when possible before considering alternative therapy options such as Remdesivir. </a:t>
            </a:r>
          </a:p>
        </p:txBody>
      </p:sp>
      <p:graphicFrame>
        <p:nvGraphicFramePr>
          <p:cNvPr id="3" name="Table Placeholder 2">
            <a:extLst>
              <a:ext uri="{FF2B5EF4-FFF2-40B4-BE49-F238E27FC236}">
                <a16:creationId xmlns:a16="http://schemas.microsoft.com/office/drawing/2014/main" id="{F01CF5D3-D3B1-1944-CFDF-D8EE11DE42AA}"/>
              </a:ext>
            </a:extLst>
          </p:cNvPr>
          <p:cNvGraphicFramePr>
            <a:graphicFrameLocks noGrp="1"/>
          </p:cNvGraphicFramePr>
          <p:nvPr>
            <p:ph type="tbl" sz="quarter" idx="13"/>
            <p:extLst>
              <p:ext uri="{D42A27DB-BD31-4B8C-83A1-F6EECF244321}">
                <p14:modId xmlns:p14="http://schemas.microsoft.com/office/powerpoint/2010/main" val="37630248"/>
              </p:ext>
            </p:extLst>
          </p:nvPr>
        </p:nvGraphicFramePr>
        <p:xfrm>
          <a:off x="4038600" y="1825624"/>
          <a:ext cx="7315200" cy="4341230"/>
        </p:xfrm>
        <a:graphic>
          <a:graphicData uri="http://schemas.openxmlformats.org/drawingml/2006/table">
            <a:tbl>
              <a:tblPr firstRow="1" bandRow="1">
                <a:tableStyleId>{72833802-FEF1-4C79-8D5D-14CF1EAF98D9}</a:tableStyleId>
              </a:tblPr>
              <a:tblGrid>
                <a:gridCol w="3845767">
                  <a:extLst>
                    <a:ext uri="{9D8B030D-6E8A-4147-A177-3AD203B41FA5}">
                      <a16:colId xmlns:a16="http://schemas.microsoft.com/office/drawing/2014/main" val="127040821"/>
                    </a:ext>
                  </a:extLst>
                </a:gridCol>
                <a:gridCol w="3469433">
                  <a:extLst>
                    <a:ext uri="{9D8B030D-6E8A-4147-A177-3AD203B41FA5}">
                      <a16:colId xmlns:a16="http://schemas.microsoft.com/office/drawing/2014/main" val="3119692462"/>
                    </a:ext>
                  </a:extLst>
                </a:gridCol>
              </a:tblGrid>
              <a:tr h="684715">
                <a:tc>
                  <a:txBody>
                    <a:bodyPr/>
                    <a:lstStyle/>
                    <a:p>
                      <a:pPr algn="ctr"/>
                      <a:r>
                        <a:rPr lang="en-US" b="1" i="0" dirty="0">
                          <a:latin typeface="+mj-lt"/>
                        </a:rPr>
                        <a:t>Standard Regimen for Patients with No Renal/Hepatic Impairment</a:t>
                      </a:r>
                    </a:p>
                  </a:txBody>
                  <a:tcPr anchor="ctr"/>
                </a:tc>
                <a:tc>
                  <a:txBody>
                    <a:bodyPr/>
                    <a:lstStyle/>
                    <a:p>
                      <a:pPr algn="ctr"/>
                      <a:r>
                        <a:rPr lang="en-US" b="1" i="0" dirty="0">
                          <a:latin typeface="+mj-lt"/>
                        </a:rPr>
                        <a:t>Adjusted Regiment for eGFR ≥ 30 to ≤60 mL/min</a:t>
                      </a:r>
                    </a:p>
                  </a:txBody>
                  <a:tcPr anchor="ctr"/>
                </a:tc>
                <a:extLst>
                  <a:ext uri="{0D108BD9-81ED-4DB2-BD59-A6C34878D82A}">
                    <a16:rowId xmlns:a16="http://schemas.microsoft.com/office/drawing/2014/main" val="3298013591"/>
                  </a:ext>
                </a:extLst>
              </a:tr>
              <a:tr h="684715">
                <a:tc>
                  <a:txBody>
                    <a:bodyPr/>
                    <a:lstStyle/>
                    <a:p>
                      <a:pPr algn="ctr"/>
                      <a:r>
                        <a:rPr lang="en-US" sz="1400" b="0" i="0" dirty="0">
                          <a:latin typeface="+mn-lt"/>
                        </a:rPr>
                        <a:t>Nirmatrelvir 300 mg with Ritonavir 100 mg PO twice daily for 5 days</a:t>
                      </a:r>
                    </a:p>
                  </a:txBody>
                  <a:tcPr anchor="ctr"/>
                </a:tc>
                <a:tc>
                  <a:txBody>
                    <a:bodyPr/>
                    <a:lstStyle/>
                    <a:p>
                      <a:pPr algn="ctr"/>
                      <a:r>
                        <a:rPr lang="en-US" sz="1200" b="0" i="0" dirty="0">
                          <a:latin typeface="+mn-lt"/>
                        </a:rPr>
                        <a:t>Nirmatrelvir 150 mg with Ritonavir 100 mg PO Twice a day for 5 days</a:t>
                      </a:r>
                    </a:p>
                  </a:txBody>
                  <a:tcPr anchor="ctr"/>
                </a:tc>
                <a:extLst>
                  <a:ext uri="{0D108BD9-81ED-4DB2-BD59-A6C34878D82A}">
                    <a16:rowId xmlns:a16="http://schemas.microsoft.com/office/drawing/2014/main" val="3873867931"/>
                  </a:ext>
                </a:extLst>
              </a:tr>
              <a:tr h="1369430">
                <a:tc>
                  <a:txBody>
                    <a:bodyPr/>
                    <a:lstStyle/>
                    <a:p>
                      <a:pPr algn="l"/>
                      <a:r>
                        <a:rPr lang="en-US" sz="1400" b="0" i="0" dirty="0">
                          <a:latin typeface="+mn-lt"/>
                        </a:rPr>
                        <a:t>Inclusion Criteria: </a:t>
                      </a:r>
                    </a:p>
                    <a:p>
                      <a:pPr marL="285750" indent="-285750" algn="l">
                        <a:buClr>
                          <a:schemeClr val="accent2">
                            <a:lumMod val="75000"/>
                          </a:schemeClr>
                        </a:buClr>
                        <a:buFont typeface="Wingdings" panose="05000000000000000000" pitchFamily="2" charset="2"/>
                        <a:buChar char="v"/>
                      </a:pPr>
                      <a:r>
                        <a:rPr lang="en-US" sz="1400" b="0" i="0" dirty="0">
                          <a:latin typeface="+mn-lt"/>
                        </a:rPr>
                        <a:t>Covid confirmed, or high suspicion by clinical presentation</a:t>
                      </a:r>
                    </a:p>
                    <a:p>
                      <a:pPr marL="285750" indent="-285750" algn="l">
                        <a:buClr>
                          <a:schemeClr val="accent2">
                            <a:lumMod val="75000"/>
                          </a:schemeClr>
                        </a:buClr>
                        <a:buFont typeface="Wingdings" panose="05000000000000000000" pitchFamily="2" charset="2"/>
                        <a:buChar char="v"/>
                      </a:pPr>
                      <a:r>
                        <a:rPr lang="en-US" sz="1400" b="0" i="0" dirty="0">
                          <a:latin typeface="+mn-lt"/>
                        </a:rPr>
                        <a:t>Symptom onset within the last 5 days.</a:t>
                      </a:r>
                    </a:p>
                    <a:p>
                      <a:pPr marL="285750" indent="-285750" algn="l">
                        <a:buClr>
                          <a:schemeClr val="accent2">
                            <a:lumMod val="75000"/>
                          </a:schemeClr>
                        </a:buClr>
                        <a:buFont typeface="Wingdings" panose="05000000000000000000" pitchFamily="2" charset="2"/>
                        <a:buChar char="v"/>
                      </a:pPr>
                      <a:r>
                        <a:rPr lang="en-US" sz="1400" b="0" i="0" dirty="0">
                          <a:latin typeface="+mn-lt"/>
                        </a:rPr>
                        <a:t>Risk factors present for severe Covid disease</a:t>
                      </a:r>
                    </a:p>
                  </a:txBody>
                  <a:tcPr anchor="ctr"/>
                </a:tc>
                <a:tc>
                  <a:txBody>
                    <a:bodyPr/>
                    <a:lstStyle/>
                    <a:p>
                      <a:pPr algn="l"/>
                      <a:r>
                        <a:rPr lang="en-US" sz="1200" b="0" i="0" dirty="0">
                          <a:latin typeface="+mn-lt"/>
                        </a:rPr>
                        <a:t>Exclusion Criteria:</a:t>
                      </a:r>
                    </a:p>
                    <a:p>
                      <a:pPr marL="171450" indent="-171450" algn="l">
                        <a:buClr>
                          <a:schemeClr val="accent2">
                            <a:lumMod val="75000"/>
                          </a:schemeClr>
                        </a:buClr>
                        <a:buFont typeface="Wingdings" panose="05000000000000000000" pitchFamily="2" charset="2"/>
                        <a:buChar char="v"/>
                      </a:pPr>
                      <a:r>
                        <a:rPr lang="en-US" sz="1200" b="0" i="0" dirty="0">
                          <a:latin typeface="+mn-lt"/>
                        </a:rPr>
                        <a:t>Severe hepatic impairment</a:t>
                      </a:r>
                    </a:p>
                    <a:p>
                      <a:pPr marL="171450" indent="-171450" algn="l">
                        <a:buClr>
                          <a:schemeClr val="accent2">
                            <a:lumMod val="75000"/>
                          </a:schemeClr>
                        </a:buClr>
                        <a:buFont typeface="Wingdings" panose="05000000000000000000" pitchFamily="2" charset="2"/>
                        <a:buChar char="v"/>
                      </a:pPr>
                      <a:r>
                        <a:rPr lang="en-US" sz="1200" b="0" i="0" dirty="0">
                          <a:latin typeface="+mn-lt"/>
                        </a:rPr>
                        <a:t>Severe renal impairment as defined by eGFR &lt;301 mL/min</a:t>
                      </a:r>
                    </a:p>
                    <a:p>
                      <a:pPr marL="171450" indent="-171450" algn="l">
                        <a:buClr>
                          <a:schemeClr val="accent2">
                            <a:lumMod val="75000"/>
                          </a:schemeClr>
                        </a:buClr>
                        <a:buFont typeface="Wingdings" panose="05000000000000000000" pitchFamily="2" charset="2"/>
                        <a:buChar char="v"/>
                      </a:pPr>
                      <a:r>
                        <a:rPr lang="en-US" sz="1200" b="0" i="0" dirty="0">
                          <a:latin typeface="+mn-lt"/>
                        </a:rPr>
                        <a:t>Patient is unable to swallow pills whole.</a:t>
                      </a:r>
                    </a:p>
                  </a:txBody>
                  <a:tcPr anchor="ctr"/>
                </a:tc>
                <a:extLst>
                  <a:ext uri="{0D108BD9-81ED-4DB2-BD59-A6C34878D82A}">
                    <a16:rowId xmlns:a16="http://schemas.microsoft.com/office/drawing/2014/main" val="85209771"/>
                  </a:ext>
                </a:extLst>
              </a:tr>
              <a:tr h="1558819">
                <a:tc gridSpan="2">
                  <a:txBody>
                    <a:bodyPr/>
                    <a:lstStyle/>
                    <a:p>
                      <a:pPr algn="l"/>
                      <a:r>
                        <a:rPr lang="en-US" sz="1100" b="0" i="0" dirty="0">
                          <a:latin typeface="+mn-lt"/>
                        </a:rPr>
                        <a:t>Clinical Pearls:</a:t>
                      </a:r>
                    </a:p>
                    <a:p>
                      <a:pPr marL="171450" indent="-171450" algn="l">
                        <a:buClr>
                          <a:schemeClr val="accent2">
                            <a:lumMod val="75000"/>
                          </a:schemeClr>
                        </a:buClr>
                        <a:buFont typeface="Wingdings" panose="05000000000000000000" pitchFamily="2" charset="2"/>
                        <a:buChar char="v"/>
                      </a:pPr>
                      <a:r>
                        <a:rPr lang="en-US" sz="1100" b="0" i="0" dirty="0">
                          <a:latin typeface="+mn-lt"/>
                        </a:rPr>
                        <a:t>Paxlovid is currently indicated for the management of patients ≥ 12 years of age and who weigh ≥ 40 kg (Pfizer, 2023). </a:t>
                      </a:r>
                    </a:p>
                    <a:p>
                      <a:pPr marL="171450" indent="-171450" algn="l">
                        <a:buClr>
                          <a:schemeClr val="accent2">
                            <a:lumMod val="75000"/>
                          </a:schemeClr>
                        </a:buClr>
                        <a:buFont typeface="Wingdings" panose="05000000000000000000" pitchFamily="2" charset="2"/>
                        <a:buChar char="v"/>
                      </a:pPr>
                      <a:r>
                        <a:rPr lang="en-US" sz="1100" b="0" i="0" dirty="0">
                          <a:latin typeface="+mn-lt"/>
                        </a:rPr>
                        <a:t>Paxlovid can be taken with or without food, should be swallowed whole and cannot be crushed or chewed (Pfizer, 2023). </a:t>
                      </a:r>
                    </a:p>
                    <a:p>
                      <a:pPr marL="171450" indent="-171450" algn="l">
                        <a:buClr>
                          <a:schemeClr val="accent2">
                            <a:lumMod val="75000"/>
                          </a:schemeClr>
                        </a:buClr>
                        <a:buFont typeface="Wingdings" panose="05000000000000000000" pitchFamily="2" charset="2"/>
                        <a:buChar char="v"/>
                      </a:pPr>
                      <a:r>
                        <a:rPr lang="en-US" sz="1100" b="0" i="0" dirty="0">
                          <a:latin typeface="+mn-lt"/>
                        </a:rPr>
                        <a:t>Ritonavir is known to interact with other medications; thus, the benefit should outweigh the risk when prescribing Paxlovid to patients with multiple medications (Pfizer, 2023). </a:t>
                      </a:r>
                    </a:p>
                    <a:p>
                      <a:pPr marL="171450" indent="-171450" algn="l">
                        <a:buClr>
                          <a:schemeClr val="accent2">
                            <a:lumMod val="75000"/>
                          </a:schemeClr>
                        </a:buClr>
                        <a:buFont typeface="Wingdings" panose="05000000000000000000" pitchFamily="2" charset="2"/>
                        <a:buChar char="v"/>
                      </a:pPr>
                      <a:r>
                        <a:rPr lang="en-US" sz="1100" b="0" i="0" dirty="0">
                          <a:latin typeface="+mn-lt"/>
                        </a:rPr>
                        <a:t>A daily comprehensive metabolic panel should be checked by the pharmacist daily to verify the safety of continuing Paxlovid therapy.</a:t>
                      </a:r>
                      <a:endParaRPr lang="en-US" sz="1200" b="0" i="0" dirty="0">
                        <a:latin typeface="+mn-lt"/>
                      </a:endParaRPr>
                    </a:p>
                  </a:txBody>
                  <a:tcPr anchor="ctr"/>
                </a:tc>
                <a:tc hMerge="1">
                  <a:txBody>
                    <a:bodyPr/>
                    <a:lstStyle/>
                    <a:p>
                      <a:endParaRPr/>
                    </a:p>
                  </a:txBody>
                  <a:tcPr anchor="ctr"/>
                </a:tc>
                <a:extLst>
                  <a:ext uri="{0D108BD9-81ED-4DB2-BD59-A6C34878D82A}">
                    <a16:rowId xmlns:a16="http://schemas.microsoft.com/office/drawing/2014/main" val="3591840781"/>
                  </a:ext>
                </a:extLst>
              </a:tr>
            </a:tbl>
          </a:graphicData>
        </a:graphic>
      </p:graphicFrame>
    </p:spTree>
    <p:extLst>
      <p:ext uri="{BB962C8B-B14F-4D97-AF65-F5344CB8AC3E}">
        <p14:creationId xmlns:p14="http://schemas.microsoft.com/office/powerpoint/2010/main" val="42599771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45968-70F7-0180-6448-3547E442EF4A}"/>
              </a:ext>
            </a:extLst>
          </p:cNvPr>
          <p:cNvSpPr>
            <a:spLocks noGrp="1"/>
          </p:cNvSpPr>
          <p:nvPr>
            <p:ph type="title"/>
          </p:nvPr>
        </p:nvSpPr>
        <p:spPr>
          <a:xfrm>
            <a:off x="838200" y="365125"/>
            <a:ext cx="10515600" cy="1325563"/>
          </a:xfrm>
          <a:noFill/>
        </p:spPr>
        <p:txBody>
          <a:bodyPr anchor="ctr">
            <a:noAutofit/>
          </a:bodyPr>
          <a:lstStyle/>
          <a:p>
            <a:r>
              <a:rPr lang="en-US" dirty="0"/>
              <a:t>Lagevrio Administration</a:t>
            </a:r>
          </a:p>
        </p:txBody>
      </p:sp>
      <p:sp>
        <p:nvSpPr>
          <p:cNvPr id="8" name="Content Placeholder 7">
            <a:extLst>
              <a:ext uri="{FF2B5EF4-FFF2-40B4-BE49-F238E27FC236}">
                <a16:creationId xmlns:a16="http://schemas.microsoft.com/office/drawing/2014/main" id="{215CE58D-2739-522B-7C3A-6A7C985360C0}"/>
              </a:ext>
            </a:extLst>
          </p:cNvPr>
          <p:cNvSpPr>
            <a:spLocks noGrp="1"/>
          </p:cNvSpPr>
          <p:nvPr>
            <p:ph sz="half" idx="1"/>
          </p:nvPr>
        </p:nvSpPr>
        <p:spPr>
          <a:xfrm>
            <a:off x="838200" y="1825625"/>
            <a:ext cx="2882462" cy="4297678"/>
          </a:xfrm>
          <a:noFill/>
        </p:spPr>
        <p:txBody>
          <a:bodyPr vert="horz" lIns="91440" tIns="45720" rIns="91440" bIns="45720" rtlCol="0" anchor="t">
            <a:normAutofit fontScale="92500" lnSpcReduction="20000"/>
          </a:bodyPr>
          <a:lstStyle/>
          <a:p>
            <a:pPr marL="285750" indent="-285750">
              <a:buClr>
                <a:schemeClr val="accent2">
                  <a:lumMod val="75000"/>
                </a:schemeClr>
              </a:buClr>
              <a:buFont typeface="Wingdings" panose="05000000000000000000" pitchFamily="2" charset="2"/>
              <a:buChar char="v"/>
            </a:pPr>
            <a:r>
              <a:rPr lang="en-US" dirty="0"/>
              <a:t>Molnupiravir can be used in both the inpatient and outpatient care settings.</a:t>
            </a:r>
          </a:p>
          <a:p>
            <a:pPr marL="285750" indent="-285750">
              <a:buClr>
                <a:schemeClr val="accent2">
                  <a:lumMod val="75000"/>
                </a:schemeClr>
              </a:buClr>
              <a:buFont typeface="Wingdings" panose="05000000000000000000" pitchFamily="2" charset="2"/>
              <a:buChar char="v"/>
            </a:pPr>
            <a:r>
              <a:rPr lang="en-US" dirty="0"/>
              <a:t>An orally bioavailable investigational nucleoside analogue medication that is currently under Emergency-Use Authorization for the treatment of Covid-19 (Merck, 2023). </a:t>
            </a:r>
          </a:p>
          <a:p>
            <a:pPr marL="285750" indent="-285750">
              <a:buClr>
                <a:schemeClr val="accent2">
                  <a:lumMod val="75000"/>
                </a:schemeClr>
              </a:buClr>
              <a:buFont typeface="Wingdings" panose="05000000000000000000" pitchFamily="2" charset="2"/>
              <a:buChar char="v"/>
            </a:pPr>
            <a:r>
              <a:rPr lang="en-US" dirty="0"/>
              <a:t>Lagevrio should only be chosen when a patient is contraindicated to take Paxlovid therapy due to drug-drug interactions or lack of supply (Merck, 2023). </a:t>
            </a:r>
          </a:p>
        </p:txBody>
      </p:sp>
      <p:graphicFrame>
        <p:nvGraphicFramePr>
          <p:cNvPr id="3" name="Table Placeholder 2">
            <a:extLst>
              <a:ext uri="{FF2B5EF4-FFF2-40B4-BE49-F238E27FC236}">
                <a16:creationId xmlns:a16="http://schemas.microsoft.com/office/drawing/2014/main" id="{F01CF5D3-D3B1-1944-CFDF-D8EE11DE42AA}"/>
              </a:ext>
            </a:extLst>
          </p:cNvPr>
          <p:cNvGraphicFramePr>
            <a:graphicFrameLocks noGrp="1"/>
          </p:cNvGraphicFramePr>
          <p:nvPr>
            <p:ph type="tbl" sz="quarter" idx="13"/>
            <p:extLst>
              <p:ext uri="{D42A27DB-BD31-4B8C-83A1-F6EECF244321}">
                <p14:modId xmlns:p14="http://schemas.microsoft.com/office/powerpoint/2010/main" val="2166406165"/>
              </p:ext>
            </p:extLst>
          </p:nvPr>
        </p:nvGraphicFramePr>
        <p:xfrm>
          <a:off x="4038600" y="1825624"/>
          <a:ext cx="7315200" cy="4681934"/>
        </p:xfrm>
        <a:graphic>
          <a:graphicData uri="http://schemas.openxmlformats.org/drawingml/2006/table">
            <a:tbl>
              <a:tblPr firstRow="1" bandRow="1">
                <a:tableStyleId>{72833802-FEF1-4C79-8D5D-14CF1EAF98D9}</a:tableStyleId>
              </a:tblPr>
              <a:tblGrid>
                <a:gridCol w="3845767">
                  <a:extLst>
                    <a:ext uri="{9D8B030D-6E8A-4147-A177-3AD203B41FA5}">
                      <a16:colId xmlns:a16="http://schemas.microsoft.com/office/drawing/2014/main" val="127040821"/>
                    </a:ext>
                  </a:extLst>
                </a:gridCol>
                <a:gridCol w="3469433">
                  <a:extLst>
                    <a:ext uri="{9D8B030D-6E8A-4147-A177-3AD203B41FA5}">
                      <a16:colId xmlns:a16="http://schemas.microsoft.com/office/drawing/2014/main" val="3119692462"/>
                    </a:ext>
                  </a:extLst>
                </a:gridCol>
              </a:tblGrid>
              <a:tr h="684715">
                <a:tc>
                  <a:txBody>
                    <a:bodyPr/>
                    <a:lstStyle/>
                    <a:p>
                      <a:pPr algn="ctr"/>
                      <a:r>
                        <a:rPr lang="en-US" b="1" i="0" dirty="0">
                          <a:latin typeface="+mj-lt"/>
                        </a:rPr>
                        <a:t>Inclusion Criteria</a:t>
                      </a:r>
                    </a:p>
                  </a:txBody>
                  <a:tcPr anchor="ctr"/>
                </a:tc>
                <a:tc>
                  <a:txBody>
                    <a:bodyPr/>
                    <a:lstStyle/>
                    <a:p>
                      <a:pPr algn="ctr"/>
                      <a:r>
                        <a:rPr lang="en-US" b="1" i="0" dirty="0">
                          <a:latin typeface="+mj-lt"/>
                        </a:rPr>
                        <a:t>Exclusion Criteria</a:t>
                      </a:r>
                    </a:p>
                  </a:txBody>
                  <a:tcPr anchor="ctr"/>
                </a:tc>
                <a:extLst>
                  <a:ext uri="{0D108BD9-81ED-4DB2-BD59-A6C34878D82A}">
                    <a16:rowId xmlns:a16="http://schemas.microsoft.com/office/drawing/2014/main" val="3298013591"/>
                  </a:ext>
                </a:extLst>
              </a:tr>
              <a:tr h="2054145">
                <a:tc>
                  <a:txBody>
                    <a:bodyPr/>
                    <a:lstStyle/>
                    <a:p>
                      <a:pPr marL="285750" indent="-285750" algn="l">
                        <a:buClr>
                          <a:schemeClr val="accent2">
                            <a:lumMod val="75000"/>
                          </a:schemeClr>
                        </a:buClr>
                        <a:buFont typeface="Wingdings" panose="05000000000000000000" pitchFamily="2" charset="2"/>
                        <a:buChar char="v"/>
                      </a:pPr>
                      <a:r>
                        <a:rPr lang="en-US" sz="1400" b="0" i="0" dirty="0">
                          <a:latin typeface="+mn-lt"/>
                        </a:rPr>
                        <a:t>Patients ≥ 18 years of age for whom an alternative treatment method is not accessible or clinically appropriate (Merck, 2023).</a:t>
                      </a:r>
                    </a:p>
                    <a:p>
                      <a:pPr marL="285750" indent="-285750" algn="l">
                        <a:buClr>
                          <a:schemeClr val="accent2">
                            <a:lumMod val="75000"/>
                          </a:schemeClr>
                        </a:buClr>
                        <a:buFont typeface="Wingdings" panose="05000000000000000000" pitchFamily="2" charset="2"/>
                        <a:buChar char="v"/>
                      </a:pPr>
                      <a:r>
                        <a:rPr lang="en-US" sz="1400" b="0" i="0" dirty="0">
                          <a:latin typeface="+mn-lt"/>
                        </a:rPr>
                        <a:t>Patients must weigh at least 40 kg (Merck, 2023).</a:t>
                      </a:r>
                    </a:p>
                    <a:p>
                      <a:pPr marL="285750" indent="-285750" algn="l">
                        <a:buClr>
                          <a:schemeClr val="accent2">
                            <a:lumMod val="75000"/>
                          </a:schemeClr>
                        </a:buClr>
                        <a:buFont typeface="Wingdings" panose="05000000000000000000" pitchFamily="2" charset="2"/>
                        <a:buChar char="v"/>
                      </a:pPr>
                      <a:r>
                        <a:rPr lang="en-US" sz="1400" b="0" i="0" dirty="0">
                          <a:latin typeface="+mn-lt"/>
                        </a:rPr>
                        <a:t>Symptoms need to have started within less than five days from medication initiation (Merck, 2023).</a:t>
                      </a:r>
                    </a:p>
                    <a:p>
                      <a:pPr marL="285750" indent="-285750" algn="l">
                        <a:buClr>
                          <a:schemeClr val="accent2">
                            <a:lumMod val="75000"/>
                          </a:schemeClr>
                        </a:buClr>
                        <a:buFont typeface="Wingdings" panose="05000000000000000000" pitchFamily="2" charset="2"/>
                        <a:buChar char="v"/>
                      </a:pPr>
                      <a:r>
                        <a:rPr lang="en-US" sz="1400" b="0" i="0" dirty="0">
                          <a:latin typeface="+mn-lt"/>
                        </a:rPr>
                        <a:t>Must have one risk factor for developing severe disease (Merck, 2023). </a:t>
                      </a:r>
                    </a:p>
                  </a:txBody>
                  <a:tcPr anchor="ctr"/>
                </a:tc>
                <a:tc>
                  <a:txBody>
                    <a:bodyPr/>
                    <a:lstStyle/>
                    <a:p>
                      <a:pPr marL="171450" indent="-171450" algn="l">
                        <a:buClr>
                          <a:schemeClr val="accent2">
                            <a:lumMod val="75000"/>
                          </a:schemeClr>
                        </a:buClr>
                        <a:buFont typeface="Wingdings" panose="05000000000000000000" pitchFamily="2" charset="2"/>
                        <a:buChar char="v"/>
                      </a:pPr>
                      <a:r>
                        <a:rPr lang="en-US" sz="1200" b="0" i="0" dirty="0">
                          <a:latin typeface="+mn-lt"/>
                        </a:rPr>
                        <a:t>Patient is &lt; 18 years of age (Merck, 2023).</a:t>
                      </a:r>
                    </a:p>
                    <a:p>
                      <a:pPr marL="171450" indent="-171450" algn="l">
                        <a:buClr>
                          <a:schemeClr val="accent2">
                            <a:lumMod val="75000"/>
                          </a:schemeClr>
                        </a:buClr>
                        <a:buFont typeface="Wingdings" panose="05000000000000000000" pitchFamily="2" charset="2"/>
                        <a:buChar char="v"/>
                      </a:pPr>
                      <a:r>
                        <a:rPr lang="en-US" sz="1200" b="0" i="0" dirty="0">
                          <a:latin typeface="+mn-lt"/>
                        </a:rPr>
                        <a:t>Pregnant patients as there is known embryo-fetal toxicity in animal studies (Merck, 2023).</a:t>
                      </a:r>
                    </a:p>
                  </a:txBody>
                  <a:tcPr anchor="ctr"/>
                </a:tc>
                <a:extLst>
                  <a:ext uri="{0D108BD9-81ED-4DB2-BD59-A6C34878D82A}">
                    <a16:rowId xmlns:a16="http://schemas.microsoft.com/office/drawing/2014/main" val="3873867931"/>
                  </a:ext>
                </a:extLst>
              </a:tr>
              <a:tr h="1558819">
                <a:tc gridSpan="2">
                  <a:txBody>
                    <a:bodyPr/>
                    <a:lstStyle/>
                    <a:p>
                      <a:pPr algn="l"/>
                      <a:r>
                        <a:rPr lang="en-US" sz="1100" b="0" i="0" dirty="0">
                          <a:latin typeface="+mn-lt"/>
                        </a:rPr>
                        <a:t>Clinical Pearls:</a:t>
                      </a:r>
                    </a:p>
                    <a:p>
                      <a:pPr marL="171450" indent="-171450" algn="l">
                        <a:buClr>
                          <a:schemeClr val="accent2">
                            <a:lumMod val="75000"/>
                          </a:schemeClr>
                        </a:buClr>
                        <a:buFont typeface="Wingdings" panose="05000000000000000000" pitchFamily="2" charset="2"/>
                        <a:buChar char="v"/>
                      </a:pPr>
                      <a:r>
                        <a:rPr lang="en-US" sz="1100" b="0" i="0" dirty="0">
                          <a:latin typeface="+mn-lt"/>
                        </a:rPr>
                        <a:t>Lagevrio is taken as 800 mg (4 tablets of 200 mg) every 12 hours for 5 consecutive days (Merck, 2023). </a:t>
                      </a:r>
                    </a:p>
                    <a:p>
                      <a:pPr marL="171450" indent="-171450" algn="l">
                        <a:buClr>
                          <a:schemeClr val="accent2">
                            <a:lumMod val="75000"/>
                          </a:schemeClr>
                        </a:buClr>
                        <a:buFont typeface="Wingdings" panose="05000000000000000000" pitchFamily="2" charset="2"/>
                        <a:buChar char="v"/>
                      </a:pPr>
                      <a:r>
                        <a:rPr lang="en-US" sz="1100" b="0" i="0" dirty="0">
                          <a:latin typeface="+mn-lt"/>
                        </a:rPr>
                        <a:t>This medication is provided in capsule form and can be opened and sprinkled on food for patients with dysphagia or placed in nasogastric or gastric tubes for enteral administration of medication (Merck, 2023). </a:t>
                      </a:r>
                      <a:endParaRPr lang="en-US" sz="1200" b="0" i="0" dirty="0">
                        <a:latin typeface="+mn-lt"/>
                      </a:endParaRPr>
                    </a:p>
                  </a:txBody>
                  <a:tcPr anchor="ctr"/>
                </a:tc>
                <a:tc hMerge="1">
                  <a:txBody>
                    <a:bodyPr/>
                    <a:lstStyle/>
                    <a:p>
                      <a:endParaRPr/>
                    </a:p>
                  </a:txBody>
                  <a:tcPr anchor="ctr"/>
                </a:tc>
                <a:extLst>
                  <a:ext uri="{0D108BD9-81ED-4DB2-BD59-A6C34878D82A}">
                    <a16:rowId xmlns:a16="http://schemas.microsoft.com/office/drawing/2014/main" val="3591840781"/>
                  </a:ext>
                </a:extLst>
              </a:tr>
            </a:tbl>
          </a:graphicData>
        </a:graphic>
      </p:graphicFrame>
    </p:spTree>
    <p:extLst>
      <p:ext uri="{BB962C8B-B14F-4D97-AF65-F5344CB8AC3E}">
        <p14:creationId xmlns:p14="http://schemas.microsoft.com/office/powerpoint/2010/main" val="12079238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30A76-B788-B363-104E-266B7C7F7208}"/>
              </a:ext>
            </a:extLst>
          </p:cNvPr>
          <p:cNvSpPr>
            <a:spLocks noGrp="1"/>
          </p:cNvSpPr>
          <p:nvPr>
            <p:ph type="title"/>
          </p:nvPr>
        </p:nvSpPr>
        <p:spPr>
          <a:xfrm>
            <a:off x="838200" y="365125"/>
            <a:ext cx="10515600" cy="1325563"/>
          </a:xfrm>
          <a:noFill/>
        </p:spPr>
        <p:txBody>
          <a:bodyPr anchor="ctr"/>
          <a:lstStyle/>
          <a:p>
            <a:r>
              <a:rPr lang="en-US" dirty="0"/>
              <a:t>Plan and Evaluation</a:t>
            </a:r>
          </a:p>
        </p:txBody>
      </p:sp>
      <p:sp>
        <p:nvSpPr>
          <p:cNvPr id="3" name="Content Placeholder 2">
            <a:extLst>
              <a:ext uri="{FF2B5EF4-FFF2-40B4-BE49-F238E27FC236}">
                <a16:creationId xmlns:a16="http://schemas.microsoft.com/office/drawing/2014/main" id="{05948542-FCE1-3AE6-C6C9-17975609DF70}"/>
              </a:ext>
            </a:extLst>
          </p:cNvPr>
          <p:cNvSpPr>
            <a:spLocks noGrp="1"/>
          </p:cNvSpPr>
          <p:nvPr>
            <p:ph sz="half" idx="13"/>
          </p:nvPr>
        </p:nvSpPr>
        <p:spPr>
          <a:xfrm>
            <a:off x="838200" y="1825625"/>
            <a:ext cx="10750420" cy="4297680"/>
          </a:xfrm>
          <a:noFill/>
        </p:spPr>
        <p:txBody>
          <a:bodyPr vert="horz" lIns="91440" tIns="45720" rIns="91440" bIns="45720" numCol="2" rtlCol="0" anchor="t">
            <a:normAutofit/>
          </a:bodyPr>
          <a:lstStyle/>
          <a:p>
            <a:pPr lvl="1">
              <a:buFont typeface="Wingdings" panose="05000000000000000000" pitchFamily="2" charset="2"/>
              <a:buChar char="v"/>
            </a:pPr>
            <a:r>
              <a:rPr lang="en-US" dirty="0"/>
              <a:t>Decrease in observation patient admissions simply for Remdesivir therapy as seen by decreased rates of stable patients diagnosed with Covid-19 and an increase in the prescribing of Paxlovid for stable patients. </a:t>
            </a:r>
          </a:p>
          <a:p>
            <a:pPr lvl="1">
              <a:buFont typeface="Wingdings" panose="05000000000000000000" pitchFamily="2" charset="2"/>
              <a:buChar char="v"/>
            </a:pPr>
            <a:r>
              <a:rPr lang="en-US" dirty="0"/>
              <a:t>Increase in patient being compliant with Paxlovid treatment as seen in proving patients with funding options via the manufacturer websites and asking Pfizer for samples of the medication in patients that are of low income.</a:t>
            </a:r>
          </a:p>
          <a:p>
            <a:pPr lvl="1">
              <a:buFont typeface="Wingdings" panose="05000000000000000000" pitchFamily="2" charset="2"/>
              <a:buChar char="v"/>
            </a:pPr>
            <a:r>
              <a:rPr lang="en-US" dirty="0"/>
              <a:t>Increase in prescribing of other oral antiviral other than Paxlovid for patients diagnosed with Covid-19. </a:t>
            </a:r>
          </a:p>
          <a:p>
            <a:pPr lvl="1">
              <a:buFont typeface="Wingdings" panose="05000000000000000000" pitchFamily="2" charset="2"/>
              <a:buChar char="v"/>
            </a:pPr>
            <a:r>
              <a:rPr lang="en-US" dirty="0"/>
              <a:t>Increase in the prescribing of Lagevrio in patients that cannot swallow and use either a nasogastric or gastric tubes for enteral feedings and medication administration; educators and pharmacists can provide physicians with additional information regarding the administration of the different oral antivirals currently on the market for Covid-19. </a:t>
            </a:r>
          </a:p>
        </p:txBody>
      </p:sp>
    </p:spTree>
    <p:extLst>
      <p:ext uri="{BB962C8B-B14F-4D97-AF65-F5344CB8AC3E}">
        <p14:creationId xmlns:p14="http://schemas.microsoft.com/office/powerpoint/2010/main" val="903940262"/>
      </p:ext>
    </p:extLst>
  </p:cSld>
  <p:clrMapOvr>
    <a:masterClrMapping/>
  </p:clrMapOvr>
  <p:transition spd="slow">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2181D-911C-1343-7267-E35AC86CCA0E}"/>
              </a:ext>
            </a:extLst>
          </p:cNvPr>
          <p:cNvSpPr>
            <a:spLocks noGrp="1"/>
          </p:cNvSpPr>
          <p:nvPr>
            <p:ph type="title"/>
          </p:nvPr>
        </p:nvSpPr>
        <p:spPr>
          <a:xfrm>
            <a:off x="609957" y="1119031"/>
            <a:ext cx="4384736" cy="4619938"/>
          </a:xfrm>
          <a:noFill/>
        </p:spPr>
        <p:txBody>
          <a:bodyPr>
            <a:noAutofit/>
          </a:bodyPr>
          <a:lstStyle/>
          <a:p>
            <a:r>
              <a:rPr lang="en-US" dirty="0"/>
              <a:t>Clinical Question</a:t>
            </a:r>
          </a:p>
        </p:txBody>
      </p:sp>
      <p:sp>
        <p:nvSpPr>
          <p:cNvPr id="3" name="Content Placeholder 2">
            <a:extLst>
              <a:ext uri="{FF2B5EF4-FFF2-40B4-BE49-F238E27FC236}">
                <a16:creationId xmlns:a16="http://schemas.microsoft.com/office/drawing/2014/main" id="{9BEA8735-F1DC-1DE6-0A38-429B2F660F8A}"/>
              </a:ext>
            </a:extLst>
          </p:cNvPr>
          <p:cNvSpPr>
            <a:spLocks noGrp="1"/>
          </p:cNvSpPr>
          <p:nvPr>
            <p:ph idx="1"/>
          </p:nvPr>
        </p:nvSpPr>
        <p:spPr>
          <a:xfrm>
            <a:off x="5801708" y="554942"/>
            <a:ext cx="5552091" cy="5768220"/>
          </a:xfrm>
          <a:noFill/>
        </p:spPr>
        <p:txBody>
          <a:bodyPr>
            <a:normAutofit/>
          </a:bodyPr>
          <a:lstStyle/>
          <a:p>
            <a:r>
              <a:rPr lang="en-US" dirty="0"/>
              <a:t>For patients diagnosed with Covid-19 and at high risk for severe disease, how does treatment with Paxlovid and/or Lagevrio compared to standard of care to reduce the severity of symptoms and length of viral syndrome throughout their Covid-19 infection?</a:t>
            </a:r>
          </a:p>
        </p:txBody>
      </p:sp>
    </p:spTree>
    <p:extLst>
      <p:ext uri="{BB962C8B-B14F-4D97-AF65-F5344CB8AC3E}">
        <p14:creationId xmlns:p14="http://schemas.microsoft.com/office/powerpoint/2010/main" val="3920724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30A76-B788-B363-104E-266B7C7F7208}"/>
              </a:ext>
            </a:extLst>
          </p:cNvPr>
          <p:cNvSpPr>
            <a:spLocks noGrp="1"/>
          </p:cNvSpPr>
          <p:nvPr>
            <p:ph type="title"/>
          </p:nvPr>
        </p:nvSpPr>
        <p:spPr>
          <a:xfrm>
            <a:off x="838200" y="365125"/>
            <a:ext cx="10515600" cy="1325563"/>
          </a:xfrm>
          <a:noFill/>
        </p:spPr>
        <p:txBody>
          <a:bodyPr anchor="ctr"/>
          <a:lstStyle/>
          <a:p>
            <a:r>
              <a:rPr lang="en-US" dirty="0"/>
              <a:t>Resources Necessary</a:t>
            </a:r>
          </a:p>
        </p:txBody>
      </p:sp>
      <p:sp>
        <p:nvSpPr>
          <p:cNvPr id="3" name="Content Placeholder 2">
            <a:extLst>
              <a:ext uri="{FF2B5EF4-FFF2-40B4-BE49-F238E27FC236}">
                <a16:creationId xmlns:a16="http://schemas.microsoft.com/office/drawing/2014/main" id="{05948542-FCE1-3AE6-C6C9-17975609DF70}"/>
              </a:ext>
            </a:extLst>
          </p:cNvPr>
          <p:cNvSpPr>
            <a:spLocks noGrp="1"/>
          </p:cNvSpPr>
          <p:nvPr>
            <p:ph sz="half" idx="13"/>
          </p:nvPr>
        </p:nvSpPr>
        <p:spPr>
          <a:xfrm>
            <a:off x="838200" y="1825625"/>
            <a:ext cx="10750420" cy="4297680"/>
          </a:xfrm>
          <a:noFill/>
        </p:spPr>
        <p:txBody>
          <a:bodyPr vert="horz" lIns="91440" tIns="45720" rIns="91440" bIns="45720" numCol="2" rtlCol="0" anchor="t">
            <a:normAutofit/>
          </a:bodyPr>
          <a:lstStyle/>
          <a:p>
            <a:pPr lvl="1">
              <a:buFont typeface="Wingdings" panose="05000000000000000000" pitchFamily="2" charset="2"/>
              <a:buChar char="v"/>
            </a:pPr>
            <a:r>
              <a:rPr lang="en-US" dirty="0"/>
              <a:t>Funding made available for patients to have greater access to Paxlovid and Lagevrio; can be easily increased by making relief packages similar to those originally provided at the beginning of the pandemic.</a:t>
            </a:r>
          </a:p>
          <a:p>
            <a:pPr lvl="1">
              <a:buFont typeface="Wingdings" panose="05000000000000000000" pitchFamily="2" charset="2"/>
              <a:buChar char="v"/>
            </a:pPr>
            <a:r>
              <a:rPr lang="en-US" dirty="0"/>
              <a:t>Social workers can help patients sign up for insurance, as well as helping them fill out the appropriate paperwork necessary to obtain the prescribed medications at little to no cost. </a:t>
            </a:r>
          </a:p>
          <a:p>
            <a:pPr lvl="1">
              <a:buFont typeface="Wingdings" panose="05000000000000000000" pitchFamily="2" charset="2"/>
              <a:buChar char="v"/>
            </a:pPr>
            <a:r>
              <a:rPr lang="en-US" dirty="0"/>
              <a:t>Drug representatives and pharmacists educating physicians and nurse practitioners on prescribing information about Lagevrio will help to increase the prescribing rate of the oral antivirals.</a:t>
            </a:r>
          </a:p>
          <a:p>
            <a:pPr lvl="1">
              <a:buFont typeface="Wingdings" panose="05000000000000000000" pitchFamily="2" charset="2"/>
              <a:buChar char="v"/>
            </a:pPr>
            <a:r>
              <a:rPr lang="en-US" dirty="0"/>
              <a:t>Major Pharmacies have initiated programs to allow patients to seek care virtually and then be prescribed Paxlovid after testing positive for Covid-19; increase in such programs at other retail pharmacies would decrease the rate of patients seeking healthcare via a hospital emergency room. </a:t>
            </a:r>
          </a:p>
        </p:txBody>
      </p:sp>
    </p:spTree>
    <p:extLst>
      <p:ext uri="{BB962C8B-B14F-4D97-AF65-F5344CB8AC3E}">
        <p14:creationId xmlns:p14="http://schemas.microsoft.com/office/powerpoint/2010/main" val="244014000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30A76-B788-B363-104E-266B7C7F7208}"/>
              </a:ext>
            </a:extLst>
          </p:cNvPr>
          <p:cNvSpPr>
            <a:spLocks noGrp="1"/>
          </p:cNvSpPr>
          <p:nvPr>
            <p:ph type="title"/>
          </p:nvPr>
        </p:nvSpPr>
        <p:spPr>
          <a:xfrm>
            <a:off x="838200" y="365125"/>
            <a:ext cx="10515600" cy="1325563"/>
          </a:xfrm>
          <a:noFill/>
        </p:spPr>
        <p:txBody>
          <a:bodyPr anchor="ctr"/>
          <a:lstStyle/>
          <a:p>
            <a:r>
              <a:rPr lang="en-US" dirty="0"/>
              <a:t>Final takeaways</a:t>
            </a:r>
          </a:p>
        </p:txBody>
      </p:sp>
      <p:sp>
        <p:nvSpPr>
          <p:cNvPr id="3" name="Content Placeholder 2">
            <a:extLst>
              <a:ext uri="{FF2B5EF4-FFF2-40B4-BE49-F238E27FC236}">
                <a16:creationId xmlns:a16="http://schemas.microsoft.com/office/drawing/2014/main" id="{05948542-FCE1-3AE6-C6C9-17975609DF70}"/>
              </a:ext>
            </a:extLst>
          </p:cNvPr>
          <p:cNvSpPr>
            <a:spLocks noGrp="1"/>
          </p:cNvSpPr>
          <p:nvPr>
            <p:ph sz="half" idx="13"/>
          </p:nvPr>
        </p:nvSpPr>
        <p:spPr>
          <a:xfrm>
            <a:off x="838200" y="1825625"/>
            <a:ext cx="6934200" cy="4297680"/>
          </a:xfrm>
          <a:noFill/>
        </p:spPr>
        <p:txBody>
          <a:bodyPr vert="horz" lIns="91440" tIns="45720" rIns="91440" bIns="45720" rtlCol="0" anchor="t">
            <a:normAutofit/>
          </a:bodyPr>
          <a:lstStyle/>
          <a:p>
            <a:pPr lvl="1">
              <a:buFont typeface="Wingdings" panose="05000000000000000000" pitchFamily="2" charset="2"/>
              <a:buChar char="v"/>
            </a:pPr>
            <a:r>
              <a:rPr lang="en-US" dirty="0"/>
              <a:t>Both oral antivirals have been found effective in reducing the adverse events associated with Covid-19 and the progression to severe disease. </a:t>
            </a:r>
          </a:p>
          <a:p>
            <a:pPr lvl="1">
              <a:buFont typeface="Wingdings" panose="05000000000000000000" pitchFamily="2" charset="2"/>
              <a:buChar char="v"/>
            </a:pPr>
            <a:r>
              <a:rPr lang="en-US" dirty="0"/>
              <a:t>Patients should not be admitted to hospital when clinically stable to be administered Remdesivir,  while Paxlovid or </a:t>
            </a:r>
            <a:r>
              <a:rPr lang="en-US" dirty="0" err="1"/>
              <a:t>Lagevrio</a:t>
            </a:r>
            <a:r>
              <a:rPr lang="en-US" dirty="0"/>
              <a:t> are available.</a:t>
            </a:r>
          </a:p>
          <a:p>
            <a:pPr lvl="1">
              <a:buFont typeface="Wingdings" panose="05000000000000000000" pitchFamily="2" charset="2"/>
              <a:buChar char="v"/>
            </a:pPr>
            <a:r>
              <a:rPr lang="en-US" dirty="0"/>
              <a:t>Paxlovid has full FDA approval and should be chosen before Lagevrio, which is still under emergency use authorization currently. </a:t>
            </a:r>
          </a:p>
          <a:p>
            <a:pPr marL="457200" lvl="1" indent="0">
              <a:buNone/>
            </a:pPr>
            <a:endParaRPr lang="en-US" dirty="0"/>
          </a:p>
        </p:txBody>
      </p:sp>
    </p:spTree>
    <p:extLst>
      <p:ext uri="{BB962C8B-B14F-4D97-AF65-F5344CB8AC3E}">
        <p14:creationId xmlns:p14="http://schemas.microsoft.com/office/powerpoint/2010/main" val="41461374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7444728-378B-13E2-525F-ADC99A6DCED0}"/>
              </a:ext>
            </a:extLst>
          </p:cNvPr>
          <p:cNvSpPr txBox="1"/>
          <p:nvPr/>
        </p:nvSpPr>
        <p:spPr>
          <a:xfrm>
            <a:off x="353008" y="214604"/>
            <a:ext cx="11485984" cy="6463308"/>
          </a:xfrm>
          <a:prstGeom prst="rect">
            <a:avLst/>
          </a:prstGeom>
          <a:noFill/>
        </p:spPr>
        <p:txBody>
          <a:bodyPr wrap="square" rtlCol="0">
            <a:spAutoFit/>
          </a:bodyPr>
          <a:lstStyle/>
          <a:p>
            <a:pPr algn="ctr"/>
            <a:r>
              <a:rPr lang="en-US" b="1" dirty="0"/>
              <a:t>References</a:t>
            </a:r>
          </a:p>
          <a:p>
            <a:pPr indent="-457200"/>
            <a:endParaRPr lang="en-US" dirty="0">
              <a:effectLst/>
              <a:latin typeface="Times New Roman" panose="02020603050405020304" pitchFamily="18" charset="0"/>
              <a:cs typeface="Times New Roman" panose="02020603050405020304" pitchFamily="18" charset="0"/>
            </a:endParaRPr>
          </a:p>
          <a:p>
            <a:pPr indent="-457200"/>
            <a:r>
              <a:rPr lang="en-US" dirty="0">
                <a:effectLst/>
                <a:latin typeface="Times New Roman" panose="02020603050405020304" pitchFamily="18" charset="0"/>
                <a:cs typeface="Times New Roman" panose="02020603050405020304" pitchFamily="18" charset="0"/>
              </a:rPr>
              <a:t>Basoulis, D., </a:t>
            </a:r>
            <a:r>
              <a:rPr lang="en-US" dirty="0" err="1">
                <a:effectLst/>
                <a:latin typeface="Times New Roman" panose="02020603050405020304" pitchFamily="18" charset="0"/>
                <a:cs typeface="Times New Roman" panose="02020603050405020304" pitchFamily="18" charset="0"/>
              </a:rPr>
              <a:t>Tsakanikas</a:t>
            </a:r>
            <a:r>
              <a:rPr lang="en-US" dirty="0">
                <a:effectLst/>
                <a:latin typeface="Times New Roman" panose="02020603050405020304" pitchFamily="18" charset="0"/>
                <a:cs typeface="Times New Roman" panose="02020603050405020304" pitchFamily="18" charset="0"/>
              </a:rPr>
              <a:t>, A., </a:t>
            </a:r>
            <a:r>
              <a:rPr lang="en-US" dirty="0" err="1">
                <a:effectLst/>
                <a:latin typeface="Times New Roman" panose="02020603050405020304" pitchFamily="18" charset="0"/>
                <a:cs typeface="Times New Roman" panose="02020603050405020304" pitchFamily="18" charset="0"/>
              </a:rPr>
              <a:t>Gkoufa</a:t>
            </a:r>
            <a:r>
              <a:rPr lang="en-US" dirty="0">
                <a:effectLst/>
                <a:latin typeface="Times New Roman" panose="02020603050405020304" pitchFamily="18" charset="0"/>
                <a:cs typeface="Times New Roman" panose="02020603050405020304" pitchFamily="18" charset="0"/>
              </a:rPr>
              <a:t>, A., </a:t>
            </a:r>
            <a:r>
              <a:rPr lang="en-US" dirty="0" err="1">
                <a:effectLst/>
                <a:latin typeface="Times New Roman" panose="02020603050405020304" pitchFamily="18" charset="0"/>
                <a:cs typeface="Times New Roman" panose="02020603050405020304" pitchFamily="18" charset="0"/>
              </a:rPr>
              <a:t>Bitsani</a:t>
            </a:r>
            <a:r>
              <a:rPr lang="en-US" dirty="0">
                <a:effectLst/>
                <a:latin typeface="Times New Roman" panose="02020603050405020304" pitchFamily="18" charset="0"/>
                <a:cs typeface="Times New Roman" panose="02020603050405020304" pitchFamily="18" charset="0"/>
              </a:rPr>
              <a:t>, A., </a:t>
            </a:r>
            <a:r>
              <a:rPr lang="en-US" dirty="0" err="1">
                <a:effectLst/>
                <a:latin typeface="Times New Roman" panose="02020603050405020304" pitchFamily="18" charset="0"/>
                <a:cs typeface="Times New Roman" panose="02020603050405020304" pitchFamily="18" charset="0"/>
              </a:rPr>
              <a:t>Karamanakos</a:t>
            </a:r>
            <a:r>
              <a:rPr lang="en-US" dirty="0">
                <a:effectLst/>
                <a:latin typeface="Times New Roman" panose="02020603050405020304" pitchFamily="18" charset="0"/>
                <a:cs typeface="Times New Roman" panose="02020603050405020304" pitchFamily="18" charset="0"/>
              </a:rPr>
              <a:t>, G., </a:t>
            </a:r>
            <a:r>
              <a:rPr lang="en-US" dirty="0" err="1">
                <a:effectLst/>
                <a:latin typeface="Times New Roman" panose="02020603050405020304" pitchFamily="18" charset="0"/>
                <a:cs typeface="Times New Roman" panose="02020603050405020304" pitchFamily="18" charset="0"/>
              </a:rPr>
              <a:t>Mastrogianni</a:t>
            </a:r>
            <a:r>
              <a:rPr lang="en-US" dirty="0">
                <a:effectLst/>
                <a:latin typeface="Times New Roman" panose="02020603050405020304" pitchFamily="18" charset="0"/>
                <a:cs typeface="Times New Roman" panose="02020603050405020304" pitchFamily="18" charset="0"/>
              </a:rPr>
              <a:t>, E., </a:t>
            </a:r>
            <a:r>
              <a:rPr lang="en-US" dirty="0" err="1">
                <a:effectLst/>
                <a:latin typeface="Times New Roman" panose="02020603050405020304" pitchFamily="18" charset="0"/>
                <a:cs typeface="Times New Roman" panose="02020603050405020304" pitchFamily="18" charset="0"/>
              </a:rPr>
              <a:t>Georgakopoulou</a:t>
            </a:r>
            <a:r>
              <a:rPr lang="en-US" dirty="0">
                <a:effectLst/>
                <a:latin typeface="Times New Roman" panose="02020603050405020304" pitchFamily="18" charset="0"/>
                <a:cs typeface="Times New Roman" panose="02020603050405020304" pitchFamily="18" charset="0"/>
              </a:rPr>
              <a:t>, V. E.,</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cs typeface="Times New Roman" panose="02020603050405020304" pitchFamily="18" charset="0"/>
              </a:rPr>
              <a:t>Makrodimitri</a:t>
            </a:r>
            <a:r>
              <a:rPr lang="en-US" dirty="0">
                <a:effectLst/>
                <a:latin typeface="Times New Roman" panose="02020603050405020304" pitchFamily="18" charset="0"/>
                <a:cs typeface="Times New Roman" panose="02020603050405020304" pitchFamily="18" charset="0"/>
              </a:rPr>
              <a:t>, S., </a:t>
            </a:r>
            <a:r>
              <a:rPr lang="en-US" dirty="0" err="1">
                <a:effectLst/>
                <a:latin typeface="Times New Roman" panose="02020603050405020304" pitchFamily="18" charset="0"/>
                <a:cs typeface="Times New Roman" panose="02020603050405020304" pitchFamily="18" charset="0"/>
              </a:rPr>
              <a:t>Voutsinas</a:t>
            </a:r>
            <a:r>
              <a:rPr lang="en-US" dirty="0">
                <a:effectLst/>
                <a:latin typeface="Times New Roman" panose="02020603050405020304" pitchFamily="18" charset="0"/>
                <a:cs typeface="Times New Roman" panose="02020603050405020304" pitchFamily="18" charset="0"/>
              </a:rPr>
              <a:t>, P.-M., </a:t>
            </a:r>
            <a:r>
              <a:rPr lang="en-US" dirty="0" err="1">
                <a:effectLst/>
                <a:latin typeface="Times New Roman" panose="02020603050405020304" pitchFamily="18" charset="0"/>
                <a:cs typeface="Times New Roman" panose="02020603050405020304" pitchFamily="18" charset="0"/>
              </a:rPr>
              <a:t>Lamprou</a:t>
            </a:r>
            <a:r>
              <a:rPr lang="en-US" dirty="0">
                <a:effectLst/>
                <a:latin typeface="Times New Roman" panose="02020603050405020304" pitchFamily="18" charset="0"/>
                <a:cs typeface="Times New Roman" panose="02020603050405020304" pitchFamily="18" charset="0"/>
              </a:rPr>
              <a:t>, P., </a:t>
            </a:r>
            <a:r>
              <a:rPr lang="en-US" dirty="0" err="1">
                <a:effectLst/>
                <a:latin typeface="Times New Roman" panose="02020603050405020304" pitchFamily="18" charset="0"/>
                <a:cs typeface="Times New Roman" panose="02020603050405020304" pitchFamily="18" charset="0"/>
              </a:rPr>
              <a:t>Kontos</a:t>
            </a:r>
            <a:r>
              <a:rPr lang="en-US" dirty="0">
                <a:effectLst/>
                <a:latin typeface="Times New Roman" panose="02020603050405020304" pitchFamily="18" charset="0"/>
                <a:cs typeface="Times New Roman" panose="02020603050405020304" pitchFamily="18" charset="0"/>
              </a:rPr>
              <a:t>, A., </a:t>
            </a:r>
            <a:r>
              <a:rPr lang="en-US" dirty="0" err="1">
                <a:effectLst/>
                <a:latin typeface="Times New Roman" panose="02020603050405020304" pitchFamily="18" charset="0"/>
                <a:cs typeface="Times New Roman" panose="02020603050405020304" pitchFamily="18" charset="0"/>
              </a:rPr>
              <a:t>Tsiakas</a:t>
            </a:r>
            <a:r>
              <a:rPr lang="en-US" dirty="0">
                <a:effectLst/>
                <a:latin typeface="Times New Roman" panose="02020603050405020304" pitchFamily="18" charset="0"/>
                <a:cs typeface="Times New Roman" panose="02020603050405020304" pitchFamily="18" charset="0"/>
              </a:rPr>
              <a:t>, S., </a:t>
            </a:r>
            <a:r>
              <a:rPr lang="en-US" dirty="0" err="1">
                <a:effectLst/>
                <a:latin typeface="Times New Roman" panose="02020603050405020304" pitchFamily="18" charset="0"/>
                <a:cs typeface="Times New Roman" panose="02020603050405020304" pitchFamily="18" charset="0"/>
              </a:rPr>
              <a:t>Gamaletsou</a:t>
            </a:r>
            <a:r>
              <a:rPr lang="en-US" dirty="0">
                <a:effectLst/>
                <a:latin typeface="Times New Roman" panose="02020603050405020304" pitchFamily="18" charset="0"/>
                <a:cs typeface="Times New Roman" panose="02020603050405020304" pitchFamily="18" charset="0"/>
              </a:rPr>
              <a:t>, M. N., </a:t>
            </a:r>
            <a:r>
              <a:rPr lang="en-US" dirty="0" err="1">
                <a:effectLst/>
                <a:latin typeface="Times New Roman" panose="02020603050405020304" pitchFamily="18" charset="0"/>
                <a:cs typeface="Times New Roman" panose="02020603050405020304" pitchFamily="18" charset="0"/>
              </a:rPr>
              <a:t>Marinaki</a:t>
            </a:r>
            <a:r>
              <a:rPr lang="en-US" dirty="0">
                <a:effectLst/>
                <a:latin typeface="Times New Roman" panose="02020603050405020304" pitchFamily="18" charset="0"/>
                <a:cs typeface="Times New Roman" panose="02020603050405020304" pitchFamily="18" charset="0"/>
              </a:rPr>
              <a:t>, S., &amp; </a:t>
            </a:r>
            <a:r>
              <a:rPr lang="en-US" dirty="0" err="1">
                <a:effectLst/>
                <a:latin typeface="Times New Roman" panose="02020603050405020304" pitchFamily="18" charset="0"/>
                <a:cs typeface="Times New Roman" panose="02020603050405020304" pitchFamily="18" charset="0"/>
              </a:rPr>
              <a:t>Sipsas</a:t>
            </a:r>
            <a:r>
              <a:rPr lang="en-US" dirty="0">
                <a:effectLst/>
                <a:latin typeface="Times New Roman" panose="02020603050405020304" pitchFamily="18" charset="0"/>
                <a:cs typeface="Times New Roman" panose="02020603050405020304" pitchFamily="18" charset="0"/>
              </a:rPr>
              <a:t>, N.</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V. (2023). Effectiveness of oral nirmatrelvir/ritonavir vs. intravenous three-day remdesivir in preventing progression to</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severe COVID-19: A single-center, prospective, comparative, real-life study. Viruses, 15(7), 1515–1525.</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https://doi.org/10.3390/v15071515 </a:t>
            </a:r>
          </a:p>
          <a:p>
            <a:pPr indent="-457200"/>
            <a:r>
              <a:rPr lang="en-US" dirty="0">
                <a:effectLst/>
                <a:latin typeface="Times New Roman" panose="02020603050405020304" pitchFamily="18" charset="0"/>
                <a:cs typeface="Times New Roman" panose="02020603050405020304" pitchFamily="18" charset="0"/>
              </a:rPr>
              <a:t>Centers for Disease Control. (2024). Covid-19 treatments and medications. Centers for Disease Control and Prevention.</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https://www.cdc.gov/coronavirus/2019-ncov/your-health/treatments-for-severe-illness.html </a:t>
            </a:r>
          </a:p>
          <a:p>
            <a:pPr indent="-457200"/>
            <a:r>
              <a:rPr lang="en-US" dirty="0">
                <a:effectLst/>
                <a:latin typeface="Times New Roman" panose="02020603050405020304" pitchFamily="18" charset="0"/>
                <a:cs typeface="Times New Roman" panose="02020603050405020304" pitchFamily="18" charset="0"/>
              </a:rPr>
              <a:t>Elsevier. (2024). The Lancet regional health - western Pacific. The Lancet Regional Health - Western Pacific | Journal |</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ScienceDirect.com by Elsevier. https://www.sciencedirect.com/journal/the-lancet-regional-health-western-pacific </a:t>
            </a:r>
          </a:p>
          <a:p>
            <a:pPr indent="-457200"/>
            <a:r>
              <a:rPr lang="en-US" dirty="0" err="1">
                <a:effectLst/>
                <a:latin typeface="Times New Roman" panose="02020603050405020304" pitchFamily="18" charset="0"/>
                <a:cs typeface="Times New Roman" panose="02020603050405020304" pitchFamily="18" charset="0"/>
              </a:rPr>
              <a:t>Galoustian</a:t>
            </a:r>
            <a:r>
              <a:rPr lang="en-US" dirty="0">
                <a:effectLst/>
                <a:latin typeface="Times New Roman" panose="02020603050405020304" pitchFamily="18" charset="0"/>
                <a:cs typeface="Times New Roman" panose="02020603050405020304" pitchFamily="18" charset="0"/>
              </a:rPr>
              <a:t>, G. (2020). Remdesivir for covid-19: FDA approved but still unproven. FAU. </a:t>
            </a:r>
            <a:r>
              <a:rPr lang="en-US" dirty="0">
                <a:effectLst/>
                <a:latin typeface="Times New Roman" panose="02020603050405020304" pitchFamily="18" charset="0"/>
                <a:cs typeface="Times New Roman" panose="02020603050405020304" pitchFamily="18" charset="0"/>
                <a:hlinkClick r:id="rId3"/>
              </a:rPr>
              <a:t>https://www.fau.edu/newsdesk</a:t>
            </a:r>
            <a:endParaRPr lang="en-US" dirty="0">
              <a:effectLst/>
              <a:latin typeface="Times New Roman" panose="02020603050405020304" pitchFamily="18" charset="0"/>
              <a:cs typeface="Times New Roman" panose="02020603050405020304" pitchFamily="18" charset="0"/>
            </a:endParaRP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/articles/remdesivir-</a:t>
            </a:r>
            <a:r>
              <a:rPr lang="en-US" dirty="0" err="1">
                <a:effectLst/>
                <a:latin typeface="Times New Roman" panose="02020603050405020304" pitchFamily="18" charset="0"/>
                <a:cs typeface="Times New Roman" panose="02020603050405020304" pitchFamily="18" charset="0"/>
              </a:rPr>
              <a:t>coronavirus.php</a:t>
            </a:r>
            <a:r>
              <a:rPr lang="en-US" dirty="0">
                <a:effectLst/>
                <a:latin typeface="Times New Roman" panose="02020603050405020304" pitchFamily="18" charset="0"/>
                <a:cs typeface="Times New Roman" panose="02020603050405020304" pitchFamily="18" charset="0"/>
              </a:rPr>
              <a:t> </a:t>
            </a:r>
          </a:p>
          <a:p>
            <a:pPr indent="-457200"/>
            <a:r>
              <a:rPr lang="en-US" dirty="0" err="1">
                <a:effectLst/>
                <a:latin typeface="Times New Roman" panose="02020603050405020304" pitchFamily="18" charset="0"/>
                <a:cs typeface="Times New Roman" panose="02020603050405020304" pitchFamily="18" charset="0"/>
              </a:rPr>
              <a:t>JournalTOCs</a:t>
            </a:r>
            <a:r>
              <a:rPr lang="en-US" dirty="0">
                <a:effectLst/>
                <a:latin typeface="Times New Roman" panose="02020603050405020304" pitchFamily="18" charset="0"/>
                <a:cs typeface="Times New Roman" panose="02020603050405020304" pitchFamily="18" charset="0"/>
              </a:rPr>
              <a:t>. (2024). New England Journal of Medicine. https://www.journaltocs.ac.uk/index.php?action= </a:t>
            </a:r>
            <a:r>
              <a:rPr lang="en-US" dirty="0" err="1">
                <a:effectLst/>
                <a:latin typeface="Times New Roman" panose="02020603050405020304" pitchFamily="18" charset="0"/>
                <a:cs typeface="Times New Roman" panose="02020603050405020304" pitchFamily="18" charset="0"/>
              </a:rPr>
              <a:t>tocs&amp;journal</a:t>
            </a:r>
            <a:endParaRPr lang="en-US" dirty="0">
              <a:effectLst/>
              <a:latin typeface="Times New Roman" panose="02020603050405020304" pitchFamily="18" charset="0"/>
              <a:cs typeface="Times New Roman" panose="02020603050405020304" pitchFamily="18" charset="0"/>
            </a:endParaRP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ID=10326 </a:t>
            </a:r>
          </a:p>
          <a:p>
            <a:pPr indent="-457200"/>
            <a:r>
              <a:rPr lang="en-US" dirty="0">
                <a:effectLst/>
                <a:latin typeface="Times New Roman" panose="02020603050405020304" pitchFamily="18" charset="0"/>
                <a:cs typeface="Times New Roman" panose="02020603050405020304" pitchFamily="18" charset="0"/>
              </a:rPr>
              <a:t>Katella, K. (2022). 9 things you need to know about Molnupiravir, a new COVID-19 pill. Yale Medicine.</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https://www.yalemedicine.org/news/9-things-to-know-about-covid-pill </a:t>
            </a:r>
          </a:p>
          <a:p>
            <a:pPr indent="-457200"/>
            <a:r>
              <a:rPr lang="en-US" dirty="0">
                <a:effectLst/>
                <a:latin typeface="Times New Roman" panose="02020603050405020304" pitchFamily="18" charset="0"/>
                <a:cs typeface="Times New Roman" panose="02020603050405020304" pitchFamily="18" charset="0"/>
              </a:rPr>
              <a:t>Katella, K. (2024). 13 things to know about </a:t>
            </a:r>
            <a:r>
              <a:rPr lang="en-US" dirty="0" err="1">
                <a:effectLst/>
                <a:latin typeface="Times New Roman" panose="02020603050405020304" pitchFamily="18" charset="0"/>
                <a:cs typeface="Times New Roman" panose="02020603050405020304" pitchFamily="18" charset="0"/>
              </a:rPr>
              <a:t>paxlovid</a:t>
            </a:r>
            <a:r>
              <a:rPr lang="en-US" dirty="0">
                <a:effectLst/>
                <a:latin typeface="Times New Roman" panose="02020603050405020304" pitchFamily="18" charset="0"/>
                <a:cs typeface="Times New Roman" panose="02020603050405020304" pitchFamily="18" charset="0"/>
              </a:rPr>
              <a:t>, the latest COVID-19 Pill. Yale Medicine.</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https://www.yalemedicine.org/news/13-things-to-know-paxlovid-covid-19 </a:t>
            </a:r>
          </a:p>
          <a:p>
            <a:pPr indent="-457200"/>
            <a:r>
              <a:rPr lang="en-US" dirty="0">
                <a:effectLst/>
                <a:latin typeface="Times New Roman" panose="02020603050405020304" pitchFamily="18" charset="0"/>
                <a:cs typeface="Times New Roman" panose="02020603050405020304" pitchFamily="18" charset="0"/>
              </a:rPr>
              <a:t>Liu, J., Pan, X., Zhang, S., Li, M., Ma, K., Fan, C., Lv, Y., Guan, X., Yang, Y., Ye, X., Deng, X., Wang, Y., Qin, L., Xia, Z.,</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Ge, Z., Zhou, Q., Zhang, X., Ling, Y., Qi, T., … Chen, D. (2023). Efficacy and safety of PAXLOVID in severe adult</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patients with SARS-COV-2 infection: A Multicenter randomized controlled study. The Lancet Regional Health –</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Western Pacific, 33, 100694–100705. https://doi.org/10.1016/j.lanwpc.2023.100694 </a:t>
            </a:r>
          </a:p>
        </p:txBody>
      </p:sp>
    </p:spTree>
    <p:extLst>
      <p:ext uri="{BB962C8B-B14F-4D97-AF65-F5344CB8AC3E}">
        <p14:creationId xmlns:p14="http://schemas.microsoft.com/office/powerpoint/2010/main" val="1562484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7444728-378B-13E2-525F-ADC99A6DCED0}"/>
              </a:ext>
            </a:extLst>
          </p:cNvPr>
          <p:cNvSpPr txBox="1"/>
          <p:nvPr/>
        </p:nvSpPr>
        <p:spPr>
          <a:xfrm>
            <a:off x="353008" y="214604"/>
            <a:ext cx="11485984" cy="6186309"/>
          </a:xfrm>
          <a:prstGeom prst="rect">
            <a:avLst/>
          </a:prstGeom>
          <a:noFill/>
        </p:spPr>
        <p:txBody>
          <a:bodyPr wrap="square" rtlCol="0">
            <a:spAutoFit/>
          </a:bodyPr>
          <a:lstStyle/>
          <a:p>
            <a:pPr algn="ctr"/>
            <a:r>
              <a:rPr lang="en-US" b="1" dirty="0"/>
              <a:t>References Cont’d</a:t>
            </a:r>
          </a:p>
          <a:p>
            <a:pPr indent="-457200"/>
            <a:r>
              <a:rPr lang="en-US" dirty="0">
                <a:effectLst/>
                <a:latin typeface="Times New Roman" panose="02020603050405020304" pitchFamily="18" charset="0"/>
                <a:cs typeface="Times New Roman" panose="02020603050405020304" pitchFamily="18" charset="0"/>
              </a:rPr>
              <a:t>Merck. (2023). Information for healthcare providers: LAGEVRIOTM (molnupiravir). Lagevrio.</a:t>
            </a:r>
            <a:br>
              <a:rPr lang="en-US" dirty="0">
                <a:effectLst/>
                <a:latin typeface="Times New Roman" panose="02020603050405020304" pitchFamily="18" charset="0"/>
                <a:cs typeface="Times New Roman" panose="02020603050405020304" pitchFamily="18" charset="0"/>
              </a:rPr>
            </a:br>
            <a:r>
              <a:rPr lang="en-US" dirty="0">
                <a:effectLst/>
                <a:latin typeface="Times New Roman" panose="02020603050405020304" pitchFamily="18" charset="0"/>
                <a:cs typeface="Times New Roman" panose="02020603050405020304" pitchFamily="18" charset="0"/>
              </a:rPr>
              <a:t>       https://www.lagevrio.com/hcp/ </a:t>
            </a:r>
          </a:p>
          <a:p>
            <a:pPr indent="-457200"/>
            <a:r>
              <a:rPr lang="en-US" dirty="0">
                <a:effectLst/>
                <a:latin typeface="Times New Roman" panose="02020603050405020304" pitchFamily="18" charset="0"/>
                <a:cs typeface="Times New Roman" panose="02020603050405020304" pitchFamily="18" charset="0"/>
              </a:rPr>
              <a:t>Montazersaheb, S., </a:t>
            </a:r>
            <a:r>
              <a:rPr lang="en-US" dirty="0" err="1">
                <a:effectLst/>
                <a:latin typeface="Times New Roman" panose="02020603050405020304" pitchFamily="18" charset="0"/>
                <a:cs typeface="Times New Roman" panose="02020603050405020304" pitchFamily="18" charset="0"/>
              </a:rPr>
              <a:t>Hosseiniyan</a:t>
            </a:r>
            <a:r>
              <a:rPr lang="en-US" dirty="0">
                <a:effectLst/>
                <a:latin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cs typeface="Times New Roman" panose="02020603050405020304" pitchFamily="18" charset="0"/>
              </a:rPr>
              <a:t>Khatibi</a:t>
            </a:r>
            <a:r>
              <a:rPr lang="en-US" dirty="0">
                <a:effectLst/>
                <a:latin typeface="Times New Roman" panose="02020603050405020304" pitchFamily="18" charset="0"/>
                <a:cs typeface="Times New Roman" panose="02020603050405020304" pitchFamily="18" charset="0"/>
              </a:rPr>
              <a:t>, S. M., Hejazi, M. S., </a:t>
            </a:r>
            <a:r>
              <a:rPr lang="en-US" dirty="0" err="1">
                <a:effectLst/>
                <a:latin typeface="Times New Roman" panose="02020603050405020304" pitchFamily="18" charset="0"/>
                <a:cs typeface="Times New Roman" panose="02020603050405020304" pitchFamily="18" charset="0"/>
              </a:rPr>
              <a:t>Tarhriz</a:t>
            </a:r>
            <a:r>
              <a:rPr lang="en-US" dirty="0">
                <a:effectLst/>
                <a:latin typeface="Times New Roman" panose="02020603050405020304" pitchFamily="18" charset="0"/>
                <a:cs typeface="Times New Roman" panose="02020603050405020304" pitchFamily="18" charset="0"/>
              </a:rPr>
              <a:t>, V., </a:t>
            </a:r>
            <a:r>
              <a:rPr lang="en-US" dirty="0" err="1">
                <a:effectLst/>
                <a:latin typeface="Times New Roman" panose="02020603050405020304" pitchFamily="18" charset="0"/>
                <a:cs typeface="Times New Roman" panose="02020603050405020304" pitchFamily="18" charset="0"/>
              </a:rPr>
              <a:t>Farjami</a:t>
            </a:r>
            <a:r>
              <a:rPr lang="en-US" dirty="0">
                <a:effectLst/>
                <a:latin typeface="Times New Roman" panose="02020603050405020304" pitchFamily="18" charset="0"/>
                <a:cs typeface="Times New Roman" panose="02020603050405020304" pitchFamily="18" charset="0"/>
              </a:rPr>
              <a:t>, A., </a:t>
            </a:r>
            <a:r>
              <a:rPr lang="en-US" dirty="0" err="1">
                <a:effectLst/>
                <a:latin typeface="Times New Roman" panose="02020603050405020304" pitchFamily="18" charset="0"/>
                <a:cs typeface="Times New Roman" panose="02020603050405020304" pitchFamily="18" charset="0"/>
              </a:rPr>
              <a:t>Ghasemian</a:t>
            </a:r>
            <a:r>
              <a:rPr lang="en-US" dirty="0">
                <a:effectLst/>
                <a:latin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cs typeface="Times New Roman" panose="02020603050405020304" pitchFamily="18" charset="0"/>
              </a:rPr>
              <a:t>Sorbeni</a:t>
            </a:r>
            <a:r>
              <a:rPr lang="en-US" dirty="0">
                <a:effectLst/>
                <a:latin typeface="Times New Roman" panose="02020603050405020304" pitchFamily="18" charset="0"/>
                <a:cs typeface="Times New Roman" panose="02020603050405020304" pitchFamily="18" charset="0"/>
              </a:rPr>
              <a:t>, F., </a:t>
            </a:r>
            <a:r>
              <a:rPr lang="en-US" dirty="0" err="1">
                <a:effectLst/>
                <a:latin typeface="Times New Roman" panose="02020603050405020304" pitchFamily="18" charset="0"/>
                <a:cs typeface="Times New Roman" panose="02020603050405020304" pitchFamily="18" charset="0"/>
              </a:rPr>
              <a:t>Farahzadi</a:t>
            </a:r>
            <a:r>
              <a:rPr lang="en-US" dirty="0">
                <a:effectLst/>
                <a:latin typeface="Times New Roman" panose="02020603050405020304" pitchFamily="18" charset="0"/>
                <a:cs typeface="Times New Roman" panose="02020603050405020304" pitchFamily="18" charset="0"/>
              </a:rPr>
              <a:t>,</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R., &amp; </a:t>
            </a:r>
            <a:r>
              <a:rPr lang="en-US" dirty="0" err="1">
                <a:effectLst/>
                <a:latin typeface="Times New Roman" panose="02020603050405020304" pitchFamily="18" charset="0"/>
                <a:cs typeface="Times New Roman" panose="02020603050405020304" pitchFamily="18" charset="0"/>
              </a:rPr>
              <a:t>Ghasemnejad</a:t>
            </a:r>
            <a:r>
              <a:rPr lang="en-US" dirty="0">
                <a:effectLst/>
                <a:latin typeface="Times New Roman" panose="02020603050405020304" pitchFamily="18" charset="0"/>
                <a:cs typeface="Times New Roman" panose="02020603050405020304" pitchFamily="18" charset="0"/>
              </a:rPr>
              <a:t>, T. (2022). Covid-19 infection: An overview on cytokine storm and related interventions. </a:t>
            </a:r>
            <a:r>
              <a:rPr lang="en-US" i="1" dirty="0">
                <a:effectLst/>
                <a:latin typeface="Times New Roman" panose="02020603050405020304" pitchFamily="18" charset="0"/>
                <a:cs typeface="Times New Roman" panose="02020603050405020304" pitchFamily="18" charset="0"/>
              </a:rPr>
              <a:t>Virology</a:t>
            </a:r>
          </a:p>
          <a:p>
            <a:pPr indent="-457200"/>
            <a:r>
              <a:rPr lang="en-US" i="1" dirty="0">
                <a:latin typeface="Times New Roman" panose="02020603050405020304" pitchFamily="18" charset="0"/>
                <a:cs typeface="Times New Roman" panose="02020603050405020304" pitchFamily="18" charset="0"/>
              </a:rPr>
              <a:t>      </a:t>
            </a:r>
            <a:r>
              <a:rPr lang="en-US" i="1" dirty="0">
                <a:effectLst/>
                <a:latin typeface="Times New Roman" panose="02020603050405020304" pitchFamily="18" charset="0"/>
                <a:cs typeface="Times New Roman" panose="02020603050405020304" pitchFamily="18" charset="0"/>
              </a:rPr>
              <a:t> Journal</a:t>
            </a:r>
            <a:r>
              <a:rPr lang="en-US" dirty="0">
                <a:effectLst/>
                <a:latin typeface="Times New Roman" panose="02020603050405020304" pitchFamily="18" charset="0"/>
                <a:cs typeface="Times New Roman" panose="02020603050405020304" pitchFamily="18" charset="0"/>
              </a:rPr>
              <a:t>, </a:t>
            </a:r>
            <a:r>
              <a:rPr lang="en-US" i="1" dirty="0">
                <a:effectLst/>
                <a:latin typeface="Times New Roman" panose="02020603050405020304" pitchFamily="18" charset="0"/>
                <a:cs typeface="Times New Roman" panose="02020603050405020304" pitchFamily="18" charset="0"/>
              </a:rPr>
              <a:t>19</a:t>
            </a:r>
            <a:r>
              <a:rPr lang="en-US" dirty="0">
                <a:effectLst/>
                <a:latin typeface="Times New Roman" panose="02020603050405020304" pitchFamily="18" charset="0"/>
                <a:cs typeface="Times New Roman" panose="02020603050405020304" pitchFamily="18" charset="0"/>
              </a:rPr>
              <a:t>(1). https://doi.org/10.1186/s12985-022-01814-1 </a:t>
            </a:r>
          </a:p>
          <a:p>
            <a:pPr indent="-457200"/>
            <a:r>
              <a:rPr lang="en-US" dirty="0">
                <a:effectLst/>
                <a:latin typeface="Times New Roman" panose="02020603050405020304" pitchFamily="18" charset="0"/>
                <a:cs typeface="Times New Roman" panose="02020603050405020304" pitchFamily="18" charset="0"/>
              </a:rPr>
              <a:t>Offit, P. (2023). In the journals: Oral form Remdesivir vs. </a:t>
            </a:r>
            <a:r>
              <a:rPr lang="en-US" dirty="0" err="1">
                <a:effectLst/>
                <a:latin typeface="Times New Roman" panose="02020603050405020304" pitchFamily="18" charset="0"/>
                <a:cs typeface="Times New Roman" panose="02020603050405020304" pitchFamily="18" charset="0"/>
              </a:rPr>
              <a:t>paxlovid</a:t>
            </a:r>
            <a:r>
              <a:rPr lang="en-US" dirty="0">
                <a:effectLst/>
                <a:latin typeface="Times New Roman" panose="02020603050405020304" pitchFamily="18" charset="0"/>
                <a:cs typeface="Times New Roman" panose="02020603050405020304" pitchFamily="18" charset="0"/>
              </a:rPr>
              <a:t> for treatment of covid-19. Children’s Hospital of</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Philadelphia. https://www.chop.edu/news/journals-oral-form-remdesivir-vs-paxlovid-treatment-covid</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-19#:~:text=Currently%2C%20the%20first%20choice%20for,can%20only%20be%20administered%20intravenously.</a:t>
            </a:r>
          </a:p>
          <a:p>
            <a:pPr indent="-457200"/>
            <a:r>
              <a:rPr lang="en-US" dirty="0" err="1">
                <a:effectLst/>
                <a:latin typeface="Times New Roman" panose="02020603050405020304" pitchFamily="18" charset="0"/>
                <a:cs typeface="Times New Roman" panose="02020603050405020304" pitchFamily="18" charset="0"/>
              </a:rPr>
              <a:t>Omicsonline</a:t>
            </a:r>
            <a:r>
              <a:rPr lang="en-US" dirty="0">
                <a:effectLst/>
                <a:latin typeface="Times New Roman" panose="02020603050405020304" pitchFamily="18" charset="0"/>
                <a:cs typeface="Times New Roman" panose="02020603050405020304" pitchFamily="18" charset="0"/>
              </a:rPr>
              <a:t>. (2024). </a:t>
            </a:r>
            <a:r>
              <a:rPr lang="en-US" dirty="0" err="1">
                <a:effectLst/>
                <a:latin typeface="Times New Roman" panose="02020603050405020304" pitchFamily="18" charset="0"/>
                <a:cs typeface="Times New Roman" panose="02020603050405020304" pitchFamily="18" charset="0"/>
              </a:rPr>
              <a:t>Omicsonline</a:t>
            </a:r>
            <a:r>
              <a:rPr lang="en-US" dirty="0">
                <a:effectLst/>
                <a:latin typeface="Times New Roman" panose="02020603050405020304" pitchFamily="18" charset="0"/>
                <a:cs typeface="Times New Roman" panose="02020603050405020304" pitchFamily="18" charset="0"/>
              </a:rPr>
              <a:t>. https://www.omicsonline.org/open-access/the-perspective-of-socioeconomic</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-inequalities-and-infectious-disease-in-21stcentury-jcidp-1000103.php?aid=74174 </a:t>
            </a:r>
          </a:p>
          <a:p>
            <a:pPr indent="-457200"/>
            <a:r>
              <a:rPr lang="en-US" dirty="0">
                <a:effectLst/>
                <a:latin typeface="Times New Roman" panose="02020603050405020304" pitchFamily="18" charset="0"/>
                <a:cs typeface="Times New Roman" panose="02020603050405020304" pitchFamily="18" charset="0"/>
              </a:rPr>
              <a:t>Pfizer. (2023b). </a:t>
            </a:r>
            <a:r>
              <a:rPr lang="en-US" dirty="0" err="1">
                <a:effectLst/>
                <a:latin typeface="Times New Roman" panose="02020603050405020304" pitchFamily="18" charset="0"/>
                <a:cs typeface="Times New Roman" panose="02020603050405020304" pitchFamily="18" charset="0"/>
              </a:rPr>
              <a:t>PaxcessTM</a:t>
            </a:r>
            <a:r>
              <a:rPr lang="en-US" dirty="0">
                <a:effectLst/>
                <a:latin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cs typeface="Times New Roman" panose="02020603050405020304" pitchFamily="18" charset="0"/>
              </a:rPr>
              <a:t>PaxlovidTM</a:t>
            </a:r>
            <a:r>
              <a:rPr lang="en-US" dirty="0">
                <a:effectLst/>
                <a:latin typeface="Times New Roman" panose="02020603050405020304" pitchFamily="18" charset="0"/>
                <a:cs typeface="Times New Roman" panose="02020603050405020304" pitchFamily="18" charset="0"/>
              </a:rPr>
              <a:t> (Nirmatrelvir Tablets; ritonavir tablets). PAXLOVID.</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https://www.paxlovid.com/paxcess </a:t>
            </a:r>
          </a:p>
          <a:p>
            <a:pPr indent="-457200"/>
            <a:r>
              <a:rPr lang="en-US" dirty="0">
                <a:effectLst/>
                <a:latin typeface="Times New Roman" panose="02020603050405020304" pitchFamily="18" charset="0"/>
                <a:cs typeface="Times New Roman" panose="02020603050405020304" pitchFamily="18" charset="0"/>
              </a:rPr>
              <a:t>Schilling, W. H., Jittamala, P., Watson, J. A., Boyd, S., </a:t>
            </a:r>
            <a:r>
              <a:rPr lang="en-US" dirty="0" err="1">
                <a:effectLst/>
                <a:latin typeface="Times New Roman" panose="02020603050405020304" pitchFamily="18" charset="0"/>
                <a:cs typeface="Times New Roman" panose="02020603050405020304" pitchFamily="18" charset="0"/>
              </a:rPr>
              <a:t>Luvira</a:t>
            </a:r>
            <a:r>
              <a:rPr lang="en-US" dirty="0">
                <a:effectLst/>
                <a:latin typeface="Times New Roman" panose="02020603050405020304" pitchFamily="18" charset="0"/>
                <a:cs typeface="Times New Roman" panose="02020603050405020304" pitchFamily="18" charset="0"/>
              </a:rPr>
              <a:t>, V., </a:t>
            </a:r>
            <a:r>
              <a:rPr lang="en-US" dirty="0" err="1">
                <a:effectLst/>
                <a:latin typeface="Times New Roman" panose="02020603050405020304" pitchFamily="18" charset="0"/>
                <a:cs typeface="Times New Roman" panose="02020603050405020304" pitchFamily="18" charset="0"/>
              </a:rPr>
              <a:t>Siripoon</a:t>
            </a:r>
            <a:r>
              <a:rPr lang="en-US" dirty="0">
                <a:effectLst/>
                <a:latin typeface="Times New Roman" panose="02020603050405020304" pitchFamily="18" charset="0"/>
                <a:cs typeface="Times New Roman" panose="02020603050405020304" pitchFamily="18" charset="0"/>
              </a:rPr>
              <a:t>, T., </a:t>
            </a:r>
            <a:r>
              <a:rPr lang="en-US" dirty="0" err="1">
                <a:effectLst/>
                <a:latin typeface="Times New Roman" panose="02020603050405020304" pitchFamily="18" charset="0"/>
                <a:cs typeface="Times New Roman" panose="02020603050405020304" pitchFamily="18" charset="0"/>
              </a:rPr>
              <a:t>Ngamprasertchai</a:t>
            </a:r>
            <a:r>
              <a:rPr lang="en-US" dirty="0">
                <a:effectLst/>
                <a:latin typeface="Times New Roman" panose="02020603050405020304" pitchFamily="18" charset="0"/>
                <a:cs typeface="Times New Roman" panose="02020603050405020304" pitchFamily="18" charset="0"/>
              </a:rPr>
              <a:t>, T., Batty, E. M., Cruz, C.,</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cs typeface="Times New Roman" panose="02020603050405020304" pitchFamily="18" charset="0"/>
              </a:rPr>
              <a:t>Callery</a:t>
            </a:r>
            <a:r>
              <a:rPr lang="en-US" dirty="0">
                <a:effectLst/>
                <a:latin typeface="Times New Roman" panose="02020603050405020304" pitchFamily="18" charset="0"/>
                <a:cs typeface="Times New Roman" panose="02020603050405020304" pitchFamily="18" charset="0"/>
              </a:rPr>
              <a:t>, J. J., Singh, S., Saroj, M., </a:t>
            </a:r>
            <a:r>
              <a:rPr lang="en-US" dirty="0" err="1">
                <a:effectLst/>
                <a:latin typeface="Times New Roman" panose="02020603050405020304" pitchFamily="18" charset="0"/>
                <a:cs typeface="Times New Roman" panose="02020603050405020304" pitchFamily="18" charset="0"/>
              </a:rPr>
              <a:t>Kruabkontho</a:t>
            </a:r>
            <a:r>
              <a:rPr lang="en-US" dirty="0">
                <a:effectLst/>
                <a:latin typeface="Times New Roman" panose="02020603050405020304" pitchFamily="18" charset="0"/>
                <a:cs typeface="Times New Roman" panose="02020603050405020304" pitchFamily="18" charset="0"/>
              </a:rPr>
              <a:t>, V., </a:t>
            </a:r>
            <a:r>
              <a:rPr lang="en-US" dirty="0" err="1">
                <a:effectLst/>
                <a:latin typeface="Times New Roman" panose="02020603050405020304" pitchFamily="18" charset="0"/>
                <a:cs typeface="Times New Roman" panose="02020603050405020304" pitchFamily="18" charset="0"/>
              </a:rPr>
              <a:t>Ngernseng</a:t>
            </a:r>
            <a:r>
              <a:rPr lang="en-US" dirty="0">
                <a:effectLst/>
                <a:latin typeface="Times New Roman" panose="02020603050405020304" pitchFamily="18" charset="0"/>
                <a:cs typeface="Times New Roman" panose="02020603050405020304" pitchFamily="18" charset="0"/>
              </a:rPr>
              <a:t>, T., </a:t>
            </a:r>
            <a:r>
              <a:rPr lang="en-US" dirty="0" err="1">
                <a:effectLst/>
                <a:latin typeface="Times New Roman" panose="02020603050405020304" pitchFamily="18" charset="0"/>
                <a:cs typeface="Times New Roman" panose="02020603050405020304" pitchFamily="18" charset="0"/>
              </a:rPr>
              <a:t>Tanglakmankhong</a:t>
            </a:r>
            <a:r>
              <a:rPr lang="en-US" dirty="0">
                <a:effectLst/>
                <a:latin typeface="Times New Roman" panose="02020603050405020304" pitchFamily="18" charset="0"/>
                <a:cs typeface="Times New Roman" panose="02020603050405020304" pitchFamily="18" charset="0"/>
              </a:rPr>
              <a:t>, N., </a:t>
            </a:r>
            <a:r>
              <a:rPr lang="en-US" dirty="0" err="1">
                <a:effectLst/>
                <a:latin typeface="Times New Roman" panose="02020603050405020304" pitchFamily="18" charset="0"/>
                <a:cs typeface="Times New Roman" panose="02020603050405020304" pitchFamily="18" charset="0"/>
              </a:rPr>
              <a:t>Tubprasert</a:t>
            </a:r>
            <a:r>
              <a:rPr lang="en-US" dirty="0">
                <a:effectLst/>
                <a:latin typeface="Times New Roman" panose="02020603050405020304" pitchFamily="18" charset="0"/>
                <a:cs typeface="Times New Roman" panose="02020603050405020304" pitchFamily="18" charset="0"/>
              </a:rPr>
              <a:t>, J., </a:t>
            </a:r>
            <a:r>
              <a:rPr lang="en-US" dirty="0" err="1">
                <a:effectLst/>
                <a:latin typeface="Times New Roman" panose="02020603050405020304" pitchFamily="18" charset="0"/>
                <a:cs typeface="Times New Roman" panose="02020603050405020304" pitchFamily="18" charset="0"/>
              </a:rPr>
              <a:t>Abdad</a:t>
            </a:r>
            <a:r>
              <a:rPr lang="en-US" dirty="0">
                <a:effectLst/>
                <a:latin typeface="Times New Roman" panose="02020603050405020304" pitchFamily="18" charset="0"/>
                <a:cs typeface="Times New Roman" panose="02020603050405020304" pitchFamily="18" charset="0"/>
              </a:rPr>
              <a:t>, M. Y.,</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cs typeface="Times New Roman" panose="02020603050405020304" pitchFamily="18" charset="0"/>
              </a:rPr>
              <a:t>Madmanee</a:t>
            </a:r>
            <a:r>
              <a:rPr lang="en-US" dirty="0">
                <a:effectLst/>
                <a:latin typeface="Times New Roman" panose="02020603050405020304" pitchFamily="18" charset="0"/>
                <a:cs typeface="Times New Roman" panose="02020603050405020304" pitchFamily="18" charset="0"/>
              </a:rPr>
              <a:t>, W., </a:t>
            </a:r>
            <a:r>
              <a:rPr lang="en-US" dirty="0" err="1">
                <a:effectLst/>
                <a:latin typeface="Times New Roman" panose="02020603050405020304" pitchFamily="18" charset="0"/>
                <a:cs typeface="Times New Roman" panose="02020603050405020304" pitchFamily="18" charset="0"/>
              </a:rPr>
              <a:t>Kouhathong</a:t>
            </a:r>
            <a:r>
              <a:rPr lang="en-US" dirty="0">
                <a:effectLst/>
                <a:latin typeface="Times New Roman" panose="02020603050405020304" pitchFamily="18" charset="0"/>
                <a:cs typeface="Times New Roman" panose="02020603050405020304" pitchFamily="18" charset="0"/>
              </a:rPr>
              <a:t>, J., … </a:t>
            </a:r>
            <a:r>
              <a:rPr lang="en-US" dirty="0" err="1">
                <a:effectLst/>
                <a:latin typeface="Times New Roman" panose="02020603050405020304" pitchFamily="18" charset="0"/>
                <a:cs typeface="Times New Roman" panose="02020603050405020304" pitchFamily="18" charset="0"/>
              </a:rPr>
              <a:t>Loharjun</a:t>
            </a:r>
            <a:r>
              <a:rPr lang="en-US" dirty="0">
                <a:effectLst/>
                <a:latin typeface="Times New Roman" panose="02020603050405020304" pitchFamily="18" charset="0"/>
                <a:cs typeface="Times New Roman" panose="02020603050405020304" pitchFamily="18" charset="0"/>
              </a:rPr>
              <a:t>, B. (2023). Antiviral efficacy of molnupiravir versus ritonavir-boosted</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nirmatrelvir in patients with early symptomatic COVID-19 (PLATCOV): An open-label, phase 2, </a:t>
            </a:r>
            <a:r>
              <a:rPr lang="en-US" dirty="0" err="1">
                <a:effectLst/>
                <a:latin typeface="Times New Roman" panose="02020603050405020304" pitchFamily="18" charset="0"/>
                <a:cs typeface="Times New Roman" panose="02020603050405020304" pitchFamily="18" charset="0"/>
              </a:rPr>
              <a:t>randomised</a:t>
            </a:r>
            <a:r>
              <a:rPr lang="en-US" dirty="0">
                <a:effectLst/>
                <a:latin typeface="Times New Roman" panose="02020603050405020304" pitchFamily="18" charset="0"/>
                <a:cs typeface="Times New Roman" panose="02020603050405020304" pitchFamily="18" charset="0"/>
              </a:rPr>
              <a:t>,</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controlled, Adaptive Trial. The Lancet Infectious Diseases, 24(1), 36–45. https://doi.org/10.1016/s1473</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-3099(23)00493-0 </a:t>
            </a:r>
          </a:p>
          <a:p>
            <a:pPr indent="-457200"/>
            <a:r>
              <a:rPr lang="en-US" dirty="0">
                <a:effectLst/>
                <a:latin typeface="Times New Roman" panose="02020603050405020304" pitchFamily="18" charset="0"/>
                <a:cs typeface="Times New Roman" panose="02020603050405020304" pitchFamily="18" charset="0"/>
              </a:rPr>
              <a:t>Sheikh, B. (2024). 4 ways medicinal chemists power drug discovery and development: Science, engineering &amp; life science</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recruitment, Jobs &amp; Staffing. SRG. https://www.srgtalent.com/blog/4-ways-medicinal-chemists-power-drug-discovery</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-and-development </a:t>
            </a:r>
          </a:p>
        </p:txBody>
      </p:sp>
    </p:spTree>
    <p:extLst>
      <p:ext uri="{BB962C8B-B14F-4D97-AF65-F5344CB8AC3E}">
        <p14:creationId xmlns:p14="http://schemas.microsoft.com/office/powerpoint/2010/main" val="3788353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7444728-378B-13E2-525F-ADC99A6DCED0}"/>
              </a:ext>
            </a:extLst>
          </p:cNvPr>
          <p:cNvSpPr txBox="1"/>
          <p:nvPr/>
        </p:nvSpPr>
        <p:spPr>
          <a:xfrm>
            <a:off x="353008" y="214604"/>
            <a:ext cx="11485984" cy="2585323"/>
          </a:xfrm>
          <a:prstGeom prst="rect">
            <a:avLst/>
          </a:prstGeom>
          <a:noFill/>
        </p:spPr>
        <p:txBody>
          <a:bodyPr wrap="square" rtlCol="0">
            <a:spAutoFit/>
          </a:bodyPr>
          <a:lstStyle/>
          <a:p>
            <a:pPr algn="ctr"/>
            <a:r>
              <a:rPr lang="en-US" b="1" dirty="0"/>
              <a:t>References Cont’d</a:t>
            </a:r>
          </a:p>
          <a:p>
            <a:pPr indent="-457200"/>
            <a:r>
              <a:rPr lang="en-US" dirty="0">
                <a:effectLst/>
                <a:latin typeface="Times New Roman" panose="02020603050405020304" pitchFamily="18" charset="0"/>
                <a:cs typeface="Times New Roman" panose="02020603050405020304" pitchFamily="18" charset="0"/>
              </a:rPr>
              <a:t>Tleyjeh, I. M., </a:t>
            </a:r>
            <a:r>
              <a:rPr lang="en-US" dirty="0" err="1">
                <a:effectLst/>
                <a:latin typeface="Times New Roman" panose="02020603050405020304" pitchFamily="18" charset="0"/>
                <a:cs typeface="Times New Roman" panose="02020603050405020304" pitchFamily="18" charset="0"/>
              </a:rPr>
              <a:t>Kashour</a:t>
            </a:r>
            <a:r>
              <a:rPr lang="en-US" dirty="0">
                <a:effectLst/>
                <a:latin typeface="Times New Roman" panose="02020603050405020304" pitchFamily="18" charset="0"/>
                <a:cs typeface="Times New Roman" panose="02020603050405020304" pitchFamily="18" charset="0"/>
              </a:rPr>
              <a:t>, T., </a:t>
            </a:r>
            <a:r>
              <a:rPr lang="en-US" dirty="0" err="1">
                <a:effectLst/>
                <a:latin typeface="Times New Roman" panose="02020603050405020304" pitchFamily="18" charset="0"/>
                <a:cs typeface="Times New Roman" panose="02020603050405020304" pitchFamily="18" charset="0"/>
              </a:rPr>
              <a:t>Mandrekar</a:t>
            </a:r>
            <a:r>
              <a:rPr lang="en-US" dirty="0">
                <a:effectLst/>
                <a:latin typeface="Times New Roman" panose="02020603050405020304" pitchFamily="18" charset="0"/>
                <a:cs typeface="Times New Roman" panose="02020603050405020304" pitchFamily="18" charset="0"/>
              </a:rPr>
              <a:t>, J., &amp; </a:t>
            </a:r>
            <a:r>
              <a:rPr lang="en-US" dirty="0" err="1">
                <a:effectLst/>
                <a:latin typeface="Times New Roman" panose="02020603050405020304" pitchFamily="18" charset="0"/>
                <a:cs typeface="Times New Roman" panose="02020603050405020304" pitchFamily="18" charset="0"/>
              </a:rPr>
              <a:t>Petitti</a:t>
            </a:r>
            <a:r>
              <a:rPr lang="en-US" dirty="0">
                <a:effectLst/>
                <a:latin typeface="Times New Roman" panose="02020603050405020304" pitchFamily="18" charset="0"/>
                <a:cs typeface="Times New Roman" panose="02020603050405020304" pitchFamily="18" charset="0"/>
              </a:rPr>
              <a:t>, D. B. (2021). Overlooked shortcomings of observational studies of</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interventions in coronavirus disease 2019: An Illustrated Review for the clinician. Open Forum Infectious Diseases,</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8(8). https://doi.org/10.1093/ofid/ofab317 </a:t>
            </a:r>
          </a:p>
          <a:p>
            <a:pPr indent="-457200"/>
            <a:r>
              <a:rPr lang="en-US" dirty="0">
                <a:effectLst/>
                <a:latin typeface="Times New Roman" panose="02020603050405020304" pitchFamily="18" charset="0"/>
                <a:cs typeface="Times New Roman" panose="02020603050405020304" pitchFamily="18" charset="0"/>
              </a:rPr>
              <a:t>University of California. (2023). Covid-19 medicines that can help. ucsfhealth.org. https://www.ucsfhealth.org/</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 education/covid-19-medicines-that-can-help </a:t>
            </a:r>
          </a:p>
          <a:p>
            <a:pPr indent="-457200"/>
            <a:r>
              <a:rPr lang="en-US" dirty="0">
                <a:effectLst/>
                <a:latin typeface="Times New Roman" panose="02020603050405020304" pitchFamily="18" charset="0"/>
                <a:cs typeface="Times New Roman" panose="02020603050405020304" pitchFamily="18" charset="0"/>
              </a:rPr>
              <a:t>University of South Africa. (2023). Events. Research. https://www.unisa.ac.za/sites/corporate/default/Research-&amp;</a:t>
            </a:r>
          </a:p>
          <a:p>
            <a:pPr indent="-457200"/>
            <a:r>
              <a:rPr lang="en-US"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cs typeface="Times New Roman" panose="02020603050405020304" pitchFamily="18" charset="0"/>
              </a:rPr>
              <a:t>-Innovation </a:t>
            </a:r>
          </a:p>
          <a:p>
            <a:pPr indent="-457200"/>
            <a:r>
              <a:rPr lang="en-US" dirty="0">
                <a:effectLst/>
                <a:latin typeface="Times New Roman" panose="02020603050405020304" pitchFamily="18" charset="0"/>
                <a:cs typeface="Times New Roman" panose="02020603050405020304" pitchFamily="18" charset="0"/>
              </a:rPr>
              <a:t>World Health Organization. (2024b). Coronavirus. https://www.who.int/health-topics/coronavirus  </a:t>
            </a:r>
          </a:p>
        </p:txBody>
      </p:sp>
    </p:spTree>
    <p:extLst>
      <p:ext uri="{BB962C8B-B14F-4D97-AF65-F5344CB8AC3E}">
        <p14:creationId xmlns:p14="http://schemas.microsoft.com/office/powerpoint/2010/main" val="2182835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4552F52-0398-74B1-B076-EDA943267258}"/>
              </a:ext>
            </a:extLst>
          </p:cNvPr>
          <p:cNvSpPr txBox="1">
            <a:spLocks/>
          </p:cNvSpPr>
          <p:nvPr/>
        </p:nvSpPr>
        <p:spPr>
          <a:xfrm>
            <a:off x="838200" y="198437"/>
            <a:ext cx="5257800" cy="849313"/>
          </a:xfrm>
          <a:prstGeom prst="rect">
            <a:avLst/>
          </a:prstGeom>
        </p:spPr>
        <p:txBody>
          <a:bodyPr vert="horz" lIns="91440" tIns="45720" rIns="91440" bIns="45720" rtlCol="0" anchor="b" anchorCtr="0">
            <a:normAutofit/>
          </a:bodyPr>
          <a:lstStyle>
            <a:lvl1pPr algn="r"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l">
              <a:spcAft>
                <a:spcPts val="600"/>
              </a:spcAft>
            </a:pPr>
            <a:r>
              <a:rPr lang="en-US" sz="4000" kern="1200" dirty="0">
                <a:solidFill>
                  <a:schemeClr val="tx1"/>
                </a:solidFill>
                <a:latin typeface="+mj-lt"/>
                <a:ea typeface="+mj-ea"/>
                <a:cs typeface="+mj-cs"/>
              </a:rPr>
              <a:t>Introduction to Covid-19</a:t>
            </a:r>
          </a:p>
        </p:txBody>
      </p:sp>
      <p:sp>
        <p:nvSpPr>
          <p:cNvPr id="2" name="TextBox 1">
            <a:extLst>
              <a:ext uri="{FF2B5EF4-FFF2-40B4-BE49-F238E27FC236}">
                <a16:creationId xmlns:a16="http://schemas.microsoft.com/office/drawing/2014/main" id="{D5C60A23-D4C9-FDA2-31F8-428B36D6DBB7}"/>
              </a:ext>
            </a:extLst>
          </p:cNvPr>
          <p:cNvSpPr txBox="1"/>
          <p:nvPr/>
        </p:nvSpPr>
        <p:spPr>
          <a:xfrm>
            <a:off x="838200" y="1744071"/>
            <a:ext cx="5257800" cy="4571004"/>
          </a:xfrm>
          <a:prstGeom prst="rect">
            <a:avLst/>
          </a:prstGeom>
        </p:spPr>
        <p:txBody>
          <a:bodyPr vert="horz" lIns="91440" tIns="45720" rIns="91440" bIns="45720" rtlCol="0">
            <a:normAutofit lnSpcReduction="10000"/>
          </a:bodyPr>
          <a:lstStyle/>
          <a:p>
            <a:pPr marL="285750" indent="-285750">
              <a:lnSpc>
                <a:spcPct val="90000"/>
              </a:lnSpc>
              <a:spcBef>
                <a:spcPts val="1000"/>
              </a:spcBef>
              <a:spcAft>
                <a:spcPts val="800"/>
              </a:spcAft>
              <a:buClr>
                <a:schemeClr val="accent2">
                  <a:lumMod val="60000"/>
                  <a:lumOff val="40000"/>
                </a:schemeClr>
              </a:buClr>
              <a:buFont typeface="Wingdings" panose="05000000000000000000" pitchFamily="2" charset="2"/>
              <a:buChar char="v"/>
            </a:pPr>
            <a:r>
              <a:rPr lang="en-US" dirty="0"/>
              <a:t>Covid-19 is a novel virus first found in 2019 that may cause illnesses such as pneumonia (PNA), fever, breathing difficulty, and possibly respiratory failure.</a:t>
            </a:r>
          </a:p>
          <a:p>
            <a:pPr marL="285750" indent="-285750">
              <a:lnSpc>
                <a:spcPct val="90000"/>
              </a:lnSpc>
              <a:spcBef>
                <a:spcPts val="1000"/>
              </a:spcBef>
              <a:spcAft>
                <a:spcPts val="800"/>
              </a:spcAft>
              <a:buClr>
                <a:schemeClr val="accent2">
                  <a:lumMod val="60000"/>
                  <a:lumOff val="40000"/>
                </a:schemeClr>
              </a:buClr>
              <a:buFont typeface="Wingdings" panose="05000000000000000000" pitchFamily="2" charset="2"/>
              <a:buChar char="v"/>
            </a:pPr>
            <a:r>
              <a:rPr lang="en-US" dirty="0"/>
              <a:t>Initially there were no specific treatments for Covid-19, however over the years several options such as Remdesivir, Paxlovid, and Lagevrio have been developed to reduce the severity of the illness (Montazersaheb et al., 2022). </a:t>
            </a:r>
          </a:p>
          <a:p>
            <a:pPr marL="285750" indent="-285750">
              <a:lnSpc>
                <a:spcPct val="90000"/>
              </a:lnSpc>
              <a:spcBef>
                <a:spcPts val="1000"/>
              </a:spcBef>
              <a:spcAft>
                <a:spcPts val="800"/>
              </a:spcAft>
              <a:buClr>
                <a:schemeClr val="accent2">
                  <a:lumMod val="60000"/>
                  <a:lumOff val="40000"/>
                </a:schemeClr>
              </a:buClr>
              <a:buFont typeface="Wingdings" panose="05000000000000000000" pitchFamily="2" charset="2"/>
              <a:buChar char="v"/>
            </a:pPr>
            <a:r>
              <a:rPr lang="en-US" dirty="0"/>
              <a:t>Paxlovid and Lagevrio are the oral options available for Covid-19 treatment.</a:t>
            </a:r>
          </a:p>
          <a:p>
            <a:pPr marL="285750" indent="-285750">
              <a:lnSpc>
                <a:spcPct val="90000"/>
              </a:lnSpc>
              <a:spcBef>
                <a:spcPts val="1000"/>
              </a:spcBef>
              <a:spcAft>
                <a:spcPts val="800"/>
              </a:spcAft>
              <a:buClr>
                <a:schemeClr val="accent2">
                  <a:lumMod val="60000"/>
                  <a:lumOff val="40000"/>
                </a:schemeClr>
              </a:buClr>
              <a:buFont typeface="Wingdings" panose="05000000000000000000" pitchFamily="2" charset="2"/>
              <a:buChar char="v"/>
            </a:pPr>
            <a:r>
              <a:rPr lang="en-US" dirty="0"/>
              <a:t>It has been frequent practice to admit patients at high risk for severe disease simply to receive intravenous (IV) Remdesivir, which places a higher burden on healthcare (Offit, 2023)</a:t>
            </a:r>
          </a:p>
        </p:txBody>
      </p:sp>
      <p:pic>
        <p:nvPicPr>
          <p:cNvPr id="4" name="Picture 3" descr="Close-up of a virus&#10;&#10;Description automatically generated">
            <a:extLst>
              <a:ext uri="{FF2B5EF4-FFF2-40B4-BE49-F238E27FC236}">
                <a16:creationId xmlns:a16="http://schemas.microsoft.com/office/drawing/2014/main" id="{6B05DD85-F171-EDD6-A71E-D932AE4407CB}"/>
              </a:ext>
            </a:extLst>
          </p:cNvPr>
          <p:cNvPicPr>
            <a:picLocks noChangeAspect="1"/>
          </p:cNvPicPr>
          <p:nvPr/>
        </p:nvPicPr>
        <p:blipFill rotWithShape="1">
          <a:blip r:embed="rId3">
            <a:extLst>
              <a:ext uri="{28A0092B-C50C-407E-A947-70E740481C1C}">
                <a14:useLocalDpi xmlns:a14="http://schemas.microsoft.com/office/drawing/2010/main" val="0"/>
              </a:ext>
            </a:extLst>
          </a:blip>
          <a:srcRect l="24312" r="9189" b="2"/>
          <a:stretch/>
        </p:blipFill>
        <p:spPr>
          <a:xfrm>
            <a:off x="6413114" y="845068"/>
            <a:ext cx="5193792" cy="5193792"/>
          </a:xfrm>
          <a:prstGeom prst="ellipse">
            <a:avLst/>
          </a:prstGeom>
          <a:noFill/>
        </p:spPr>
      </p:pic>
      <p:sp>
        <p:nvSpPr>
          <p:cNvPr id="5" name="TextBox 4">
            <a:extLst>
              <a:ext uri="{FF2B5EF4-FFF2-40B4-BE49-F238E27FC236}">
                <a16:creationId xmlns:a16="http://schemas.microsoft.com/office/drawing/2014/main" id="{30A0E0D8-F8CA-A70B-926F-5EE769B4CAB3}"/>
              </a:ext>
            </a:extLst>
          </p:cNvPr>
          <p:cNvSpPr txBox="1"/>
          <p:nvPr/>
        </p:nvSpPr>
        <p:spPr>
          <a:xfrm>
            <a:off x="7784714" y="6153150"/>
            <a:ext cx="2730886" cy="230832"/>
          </a:xfrm>
          <a:prstGeom prst="rect">
            <a:avLst/>
          </a:prstGeom>
          <a:noFill/>
        </p:spPr>
        <p:txBody>
          <a:bodyPr wrap="square" rtlCol="0">
            <a:spAutoFit/>
          </a:bodyPr>
          <a:lstStyle/>
          <a:p>
            <a:r>
              <a:rPr lang="en-US" sz="900" dirty="0"/>
              <a:t>Picture from (World Health Organization, 2024)</a:t>
            </a:r>
          </a:p>
        </p:txBody>
      </p:sp>
    </p:spTree>
    <p:extLst>
      <p:ext uri="{BB962C8B-B14F-4D97-AF65-F5344CB8AC3E}">
        <p14:creationId xmlns:p14="http://schemas.microsoft.com/office/powerpoint/2010/main" val="5174260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3CB3-2956-E8D2-C23D-A3BAA7295DEC}"/>
              </a:ext>
            </a:extLst>
          </p:cNvPr>
          <p:cNvSpPr>
            <a:spLocks noGrp="1"/>
          </p:cNvSpPr>
          <p:nvPr>
            <p:ph type="ctrTitle"/>
          </p:nvPr>
        </p:nvSpPr>
        <p:spPr>
          <a:xfrm>
            <a:off x="2722622" y="1897425"/>
            <a:ext cx="6560142" cy="3063149"/>
          </a:xfrm>
          <a:noFill/>
        </p:spPr>
        <p:txBody>
          <a:bodyPr/>
          <a:lstStyle/>
          <a:p>
            <a:r>
              <a:rPr lang="en-US" dirty="0"/>
              <a:t>Current Research</a:t>
            </a:r>
          </a:p>
        </p:txBody>
      </p:sp>
    </p:spTree>
    <p:extLst>
      <p:ext uri="{BB962C8B-B14F-4D97-AF65-F5344CB8AC3E}">
        <p14:creationId xmlns:p14="http://schemas.microsoft.com/office/powerpoint/2010/main" val="363098972"/>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034E89-1952-5288-08A0-70A4A73BE39E}"/>
              </a:ext>
            </a:extLst>
          </p:cNvPr>
          <p:cNvSpPr>
            <a:spLocks noGrp="1"/>
          </p:cNvSpPr>
          <p:nvPr>
            <p:ph type="title"/>
          </p:nvPr>
        </p:nvSpPr>
        <p:spPr>
          <a:xfrm>
            <a:off x="838200" y="365125"/>
            <a:ext cx="10515600" cy="1325563"/>
          </a:xfrm>
        </p:spPr>
        <p:txBody>
          <a:bodyPr anchor="ctr">
            <a:normAutofit/>
          </a:bodyPr>
          <a:lstStyle/>
          <a:p>
            <a:r>
              <a:rPr lang="en-US" dirty="0"/>
              <a:t>Current Research</a:t>
            </a:r>
          </a:p>
        </p:txBody>
      </p:sp>
      <p:pic>
        <p:nvPicPr>
          <p:cNvPr id="11" name="Picture Placeholder 5">
            <a:extLst>
              <a:ext uri="{FF2B5EF4-FFF2-40B4-BE49-F238E27FC236}">
                <a16:creationId xmlns:a16="http://schemas.microsoft.com/office/drawing/2014/main" id="{46148692-01F9-F0AF-248D-A06D949F3145}"/>
              </a:ext>
            </a:extLst>
          </p:cNvPr>
          <p:cNvPicPr>
            <a:picLocks noGrp="1" noChangeAspect="1"/>
          </p:cNvPicPr>
          <p:nvPr>
            <p:ph sz="half" idx="13"/>
          </p:nvPr>
        </p:nvPicPr>
        <p:blipFill>
          <a:blip r:embed="rId3">
            <a:extLst>
              <a:ext uri="{28A0092B-C50C-407E-A947-70E740481C1C}">
                <a14:useLocalDpi xmlns:a14="http://schemas.microsoft.com/office/drawing/2010/main" val="0"/>
              </a:ext>
            </a:extLst>
          </a:blip>
          <a:stretch/>
        </p:blipFill>
        <p:spPr>
          <a:xfrm>
            <a:off x="838200" y="2426652"/>
            <a:ext cx="6934200" cy="3095625"/>
          </a:xfrm>
          <a:noFill/>
        </p:spPr>
      </p:pic>
      <p:sp>
        <p:nvSpPr>
          <p:cNvPr id="18" name="Content Placeholder 3">
            <a:extLst>
              <a:ext uri="{FF2B5EF4-FFF2-40B4-BE49-F238E27FC236}">
                <a16:creationId xmlns:a16="http://schemas.microsoft.com/office/drawing/2014/main" id="{6B94E734-F835-E526-7BE5-589BAF6AA47B}"/>
              </a:ext>
            </a:extLst>
          </p:cNvPr>
          <p:cNvSpPr>
            <a:spLocks noGrp="1"/>
          </p:cNvSpPr>
          <p:nvPr>
            <p:ph sz="half" idx="2"/>
          </p:nvPr>
        </p:nvSpPr>
        <p:spPr>
          <a:xfrm>
            <a:off x="8070980" y="2435367"/>
            <a:ext cx="3450771" cy="1253477"/>
          </a:xfrm>
        </p:spPr>
        <p:txBody>
          <a:bodyPr/>
          <a:lstStyle/>
          <a:p>
            <a:r>
              <a:rPr lang="en-US" dirty="0">
                <a:latin typeface="Times New Roman" panose="02020603050405020304" pitchFamily="18" charset="0"/>
                <a:cs typeface="Times New Roman" panose="02020603050405020304" pitchFamily="18" charset="0"/>
              </a:rPr>
              <a:t>Six research studies have been reviewed to determine the clinical efficacy of Lagevrio and Paxlovid for the treatment of Covid-19.</a:t>
            </a:r>
          </a:p>
          <a:p>
            <a:endParaRPr lang="en-US"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585A1ED1-7687-BC90-84B5-9D60F4ED7658}"/>
              </a:ext>
            </a:extLst>
          </p:cNvPr>
          <p:cNvSpPr txBox="1"/>
          <p:nvPr/>
        </p:nvSpPr>
        <p:spPr>
          <a:xfrm>
            <a:off x="1052804" y="5607697"/>
            <a:ext cx="3080657" cy="261610"/>
          </a:xfrm>
          <a:prstGeom prst="rect">
            <a:avLst/>
          </a:prstGeom>
          <a:noFill/>
        </p:spPr>
        <p:txBody>
          <a:bodyPr wrap="square" rtlCol="0">
            <a:spAutoFit/>
          </a:bodyPr>
          <a:lstStyle/>
          <a:p>
            <a:r>
              <a:rPr lang="en-US" sz="1100" dirty="0"/>
              <a:t>Picture from (University of South Africa, 2023)</a:t>
            </a:r>
          </a:p>
        </p:txBody>
      </p:sp>
    </p:spTree>
    <p:extLst>
      <p:ext uri="{BB962C8B-B14F-4D97-AF65-F5344CB8AC3E}">
        <p14:creationId xmlns:p14="http://schemas.microsoft.com/office/powerpoint/2010/main" val="175612804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513E45-4F5C-9394-1D42-7FB6C0170D83}"/>
              </a:ext>
            </a:extLst>
          </p:cNvPr>
          <p:cNvSpPr>
            <a:spLocks noGrp="1"/>
          </p:cNvSpPr>
          <p:nvPr>
            <p:ph type="title"/>
          </p:nvPr>
        </p:nvSpPr>
        <p:spPr>
          <a:xfrm>
            <a:off x="6222118" y="261704"/>
            <a:ext cx="5507421" cy="1750305"/>
          </a:xfrm>
        </p:spPr>
        <p:txBody>
          <a:bodyPr anchor="b">
            <a:noAutofit/>
          </a:bodyPr>
          <a:lstStyle/>
          <a:p>
            <a:r>
              <a:rPr lang="en-US" sz="3600" dirty="0"/>
              <a:t>Oral Nirmatrelvir for High-Risk, Nonhospitalized Adults with Covid-19</a:t>
            </a:r>
          </a:p>
        </p:txBody>
      </p:sp>
      <p:pic>
        <p:nvPicPr>
          <p:cNvPr id="10" name="Content Placeholder 10">
            <a:extLst>
              <a:ext uri="{FF2B5EF4-FFF2-40B4-BE49-F238E27FC236}">
                <a16:creationId xmlns:a16="http://schemas.microsoft.com/office/drawing/2014/main" id="{BDDFC830-574D-79C7-544E-026A2E301E99}"/>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25621" r="3562" b="619"/>
          <a:stretch/>
        </p:blipFill>
        <p:spPr>
          <a:xfrm>
            <a:off x="623415" y="1398535"/>
            <a:ext cx="4619625" cy="4617720"/>
          </a:xfrm>
          <a:noFill/>
        </p:spPr>
      </p:pic>
      <p:sp>
        <p:nvSpPr>
          <p:cNvPr id="5" name="Content Placeholder 4">
            <a:extLst>
              <a:ext uri="{FF2B5EF4-FFF2-40B4-BE49-F238E27FC236}">
                <a16:creationId xmlns:a16="http://schemas.microsoft.com/office/drawing/2014/main" id="{55C37F52-5C08-7C02-C9CA-E2AD930A95FB}"/>
              </a:ext>
            </a:extLst>
          </p:cNvPr>
          <p:cNvSpPr>
            <a:spLocks noGrp="1"/>
          </p:cNvSpPr>
          <p:nvPr>
            <p:ph idx="1"/>
          </p:nvPr>
        </p:nvSpPr>
        <p:spPr>
          <a:xfrm>
            <a:off x="6222118" y="2085719"/>
            <a:ext cx="5507421" cy="4091146"/>
          </a:xfrm>
        </p:spPr>
        <p:txBody>
          <a:bodyPr>
            <a:normAutofit fontScale="85000" lnSpcReduction="10000"/>
          </a:bodyPr>
          <a:lstStyle/>
          <a:p>
            <a:pPr marL="285750" indent="-285750">
              <a:buClr>
                <a:schemeClr val="accent1">
                  <a:lumMod val="75000"/>
                </a:schemeClr>
              </a:buClr>
              <a:buFont typeface="Wingdings" panose="05000000000000000000" pitchFamily="2" charset="2"/>
              <a:buChar char="v"/>
            </a:pPr>
            <a:r>
              <a:rPr lang="en-US" sz="1800" dirty="0">
                <a:latin typeface="Times New Roman" panose="02020603050405020304" pitchFamily="18" charset="0"/>
                <a:cs typeface="Times New Roman" panose="02020603050405020304" pitchFamily="18" charset="0"/>
              </a:rPr>
              <a:t>Performed to determine the effectiveness of Paxlovid in preventing hospitalization and death through 28 days of Covid-19 infection (Hammond et al., 2022). </a:t>
            </a:r>
          </a:p>
          <a:p>
            <a:pPr marL="285750" indent="-285750">
              <a:buClr>
                <a:schemeClr val="accent1">
                  <a:lumMod val="75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For patients treated within 3 days of symptom onset, patients treated with Paxlovid had a 0.77% rate of hospitalization with no deaths reported (Hammond et al., 2022). In the placebo group, they had a 7.01% rate of hospitalization with 7 deaths (Hammond et al., 2022). In this there was a relative risk reduction of 89.21% when administering Paxlovid (Hammond et al., 2022). </a:t>
            </a:r>
          </a:p>
          <a:p>
            <a:pPr marL="285750" indent="-285750">
              <a:buClr>
                <a:schemeClr val="accent1">
                  <a:lumMod val="75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For patients treated within 5 days of symptom onset, patients treated with Paxlovid had a 0.77% rate of hospitalization and the placebo group had a 6.31% rate of hospitalization or death (Hammond et al., 2022). This equated to a risk reduction of 87.8% when administering Paxlovid (Hammond et al., 2022). </a:t>
            </a:r>
          </a:p>
          <a:p>
            <a:pPr marL="285750" indent="-285750">
              <a:buClr>
                <a:schemeClr val="accent1">
                  <a:lumMod val="75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The only significant adverse event in both groups was dysgeusia (Hammond et al., 2022). </a:t>
            </a:r>
          </a:p>
          <a:p>
            <a:pPr marL="285750" indent="-285750">
              <a:buClr>
                <a:schemeClr val="accent1">
                  <a:lumMod val="75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Through day 34, there were 13 deaths among the placebo group and no deaths in the study group (Hammond et al., 2022). </a:t>
            </a:r>
            <a:endParaRPr lang="en-US" sz="1800"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2F9FC066-7D7C-A69A-981B-E424957AF141}"/>
              </a:ext>
            </a:extLst>
          </p:cNvPr>
          <p:cNvSpPr txBox="1"/>
          <p:nvPr/>
        </p:nvSpPr>
        <p:spPr>
          <a:xfrm>
            <a:off x="388387" y="228600"/>
            <a:ext cx="5507421" cy="707886"/>
          </a:xfrm>
          <a:prstGeom prst="rect">
            <a:avLst/>
          </a:prstGeom>
          <a:noFill/>
        </p:spPr>
        <p:txBody>
          <a:bodyPr wrap="square" rtlCol="0">
            <a:spAutoFit/>
          </a:bodyPr>
          <a:lstStyle/>
          <a:p>
            <a:pPr algn="ctr"/>
            <a:r>
              <a:rPr lang="en-US" sz="4000" dirty="0"/>
              <a:t>Article One</a:t>
            </a:r>
          </a:p>
        </p:txBody>
      </p:sp>
      <p:sp>
        <p:nvSpPr>
          <p:cNvPr id="3" name="TextBox 2">
            <a:extLst>
              <a:ext uri="{FF2B5EF4-FFF2-40B4-BE49-F238E27FC236}">
                <a16:creationId xmlns:a16="http://schemas.microsoft.com/office/drawing/2014/main" id="{5A1B9CFC-E172-90D9-5285-0ACFA55A7CE8}"/>
              </a:ext>
            </a:extLst>
          </p:cNvPr>
          <p:cNvSpPr txBox="1"/>
          <p:nvPr/>
        </p:nvSpPr>
        <p:spPr>
          <a:xfrm>
            <a:off x="1818220" y="5889297"/>
            <a:ext cx="2230017" cy="253916"/>
          </a:xfrm>
          <a:prstGeom prst="rect">
            <a:avLst/>
          </a:prstGeom>
          <a:noFill/>
        </p:spPr>
        <p:txBody>
          <a:bodyPr wrap="square" rtlCol="0">
            <a:spAutoFit/>
          </a:bodyPr>
          <a:lstStyle/>
          <a:p>
            <a:r>
              <a:rPr lang="en-US" sz="1050" dirty="0"/>
              <a:t>Picture from (</a:t>
            </a:r>
            <a:r>
              <a:rPr lang="en-US" sz="1050" dirty="0" err="1"/>
              <a:t>JournalTOCs</a:t>
            </a:r>
            <a:r>
              <a:rPr lang="en-US" sz="1050" dirty="0"/>
              <a:t>, 2024).</a:t>
            </a:r>
          </a:p>
        </p:txBody>
      </p:sp>
    </p:spTree>
    <p:extLst>
      <p:ext uri="{BB962C8B-B14F-4D97-AF65-F5344CB8AC3E}">
        <p14:creationId xmlns:p14="http://schemas.microsoft.com/office/powerpoint/2010/main" val="32939243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350676" y="416212"/>
            <a:ext cx="6232848" cy="1906663"/>
          </a:xfrm>
        </p:spPr>
        <p:txBody>
          <a:bodyPr anchor="b">
            <a:noAutofit/>
          </a:bodyPr>
          <a:lstStyle/>
          <a:p>
            <a:r>
              <a:rPr lang="en-US" sz="3200" dirty="0">
                <a:latin typeface="Times New Roman" panose="02020603050405020304" pitchFamily="18" charset="0"/>
                <a:cs typeface="Times New Roman" panose="02020603050405020304" pitchFamily="18" charset="0"/>
              </a:rPr>
              <a:t>Safety and Efficacy of Paxlovid Against Omicron Variants of Coronavirus Disease 2019 in Elderly Patients</a:t>
            </a: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sz="half" idx="1"/>
          </p:nvPr>
        </p:nvSpPr>
        <p:spPr>
          <a:xfrm>
            <a:off x="350676" y="2495938"/>
            <a:ext cx="5257800" cy="3369858"/>
          </a:xfrm>
        </p:spPr>
        <p:txBody>
          <a:bodyPr vert="horz" lIns="91440" tIns="45720" rIns="91440" bIns="45720" rtlCol="0">
            <a:normAutofit fontScale="92500" lnSpcReduction="10000"/>
          </a:bodyPr>
          <a:lstStyle/>
          <a:p>
            <a:pPr marL="285750" indent="-285750">
              <a:buClr>
                <a:schemeClr val="accent2">
                  <a:lumMod val="75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The duration of hospitalization was reduced in Paxlovid treatment, the viral shedding was also reduced in the treatment group as compared to the control group (Weng et al., 2023). </a:t>
            </a:r>
          </a:p>
          <a:p>
            <a:pPr marL="285750" indent="-285750">
              <a:buClr>
                <a:schemeClr val="accent2">
                  <a:lumMod val="75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A higher percentage of patients in the control group required supportive treatment than those in the treatment group (Weng et al., 2023). </a:t>
            </a:r>
          </a:p>
          <a:p>
            <a:pPr marL="285750" indent="-285750">
              <a:buClr>
                <a:schemeClr val="accent2">
                  <a:lumMod val="75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Only one patient in the treatment group progressed to severe disease, whereas four patients progressed to severe in the control group (Weng et al., 2023). </a:t>
            </a:r>
          </a:p>
          <a:p>
            <a:pPr marL="285750" indent="-285750">
              <a:buClr>
                <a:schemeClr val="accent2">
                  <a:lumMod val="75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Only in the control group was there a death of one patient (Weng et al., 2023). </a:t>
            </a:r>
            <a:endParaRPr lang="en-US" dirty="0"/>
          </a:p>
        </p:txBody>
      </p:sp>
      <p:pic>
        <p:nvPicPr>
          <p:cNvPr id="4" name="Picture 3">
            <a:extLst>
              <a:ext uri="{FF2B5EF4-FFF2-40B4-BE49-F238E27FC236}">
                <a16:creationId xmlns:a16="http://schemas.microsoft.com/office/drawing/2014/main" id="{FFEE54DC-FCF6-4C1B-C097-ADADDEDF2CA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413114" y="845068"/>
            <a:ext cx="5193792" cy="5193792"/>
          </a:xfrm>
          <a:prstGeom prst="ellipse">
            <a:avLst/>
          </a:prstGeom>
          <a:noFill/>
        </p:spPr>
      </p:pic>
      <p:sp>
        <p:nvSpPr>
          <p:cNvPr id="5" name="TextBox 4">
            <a:extLst>
              <a:ext uri="{FF2B5EF4-FFF2-40B4-BE49-F238E27FC236}">
                <a16:creationId xmlns:a16="http://schemas.microsoft.com/office/drawing/2014/main" id="{9F11473F-7FC5-9DA8-0511-4B80E06151E5}"/>
              </a:ext>
            </a:extLst>
          </p:cNvPr>
          <p:cNvSpPr txBox="1"/>
          <p:nvPr/>
        </p:nvSpPr>
        <p:spPr>
          <a:xfrm>
            <a:off x="6629400" y="123825"/>
            <a:ext cx="4819650" cy="584775"/>
          </a:xfrm>
          <a:prstGeom prst="rect">
            <a:avLst/>
          </a:prstGeom>
          <a:noFill/>
        </p:spPr>
        <p:txBody>
          <a:bodyPr wrap="square" rtlCol="0">
            <a:spAutoFit/>
          </a:bodyPr>
          <a:lstStyle/>
          <a:p>
            <a:pPr algn="ctr"/>
            <a:r>
              <a:rPr lang="en-US" sz="3200" dirty="0"/>
              <a:t>Article Two</a:t>
            </a:r>
          </a:p>
        </p:txBody>
      </p:sp>
      <p:sp>
        <p:nvSpPr>
          <p:cNvPr id="6" name="TextBox 5">
            <a:extLst>
              <a:ext uri="{FF2B5EF4-FFF2-40B4-BE49-F238E27FC236}">
                <a16:creationId xmlns:a16="http://schemas.microsoft.com/office/drawing/2014/main" id="{95128A0C-A773-FC90-69A6-21C4C5F73438}"/>
              </a:ext>
            </a:extLst>
          </p:cNvPr>
          <p:cNvSpPr txBox="1"/>
          <p:nvPr/>
        </p:nvSpPr>
        <p:spPr>
          <a:xfrm>
            <a:off x="7989531" y="6176577"/>
            <a:ext cx="2227489" cy="261610"/>
          </a:xfrm>
          <a:prstGeom prst="rect">
            <a:avLst/>
          </a:prstGeom>
          <a:noFill/>
        </p:spPr>
        <p:txBody>
          <a:bodyPr wrap="square" rtlCol="0">
            <a:spAutoFit/>
          </a:bodyPr>
          <a:lstStyle/>
          <a:p>
            <a:r>
              <a:rPr lang="en-US" sz="1050" dirty="0"/>
              <a:t>Picture from (</a:t>
            </a:r>
            <a:r>
              <a:rPr lang="en-US" sz="1050" dirty="0" err="1"/>
              <a:t>Omicsonline</a:t>
            </a:r>
            <a:r>
              <a:rPr lang="en-US" sz="1050" dirty="0"/>
              <a:t>, 2024).</a:t>
            </a:r>
          </a:p>
        </p:txBody>
      </p:sp>
    </p:spTree>
    <p:extLst>
      <p:ext uri="{BB962C8B-B14F-4D97-AF65-F5344CB8AC3E}">
        <p14:creationId xmlns:p14="http://schemas.microsoft.com/office/powerpoint/2010/main" val="3666674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034E89-1952-5288-08A0-70A4A73BE39E}"/>
              </a:ext>
            </a:extLst>
          </p:cNvPr>
          <p:cNvSpPr>
            <a:spLocks noGrp="1"/>
          </p:cNvSpPr>
          <p:nvPr>
            <p:ph type="title"/>
          </p:nvPr>
        </p:nvSpPr>
        <p:spPr>
          <a:xfrm>
            <a:off x="4889241" y="561069"/>
            <a:ext cx="6774025" cy="1612964"/>
          </a:xfrm>
        </p:spPr>
        <p:txBody>
          <a:bodyPr anchor="ctr">
            <a:noAutofit/>
          </a:bodyPr>
          <a:lstStyle/>
          <a:p>
            <a:r>
              <a:rPr lang="en-US" sz="3600" dirty="0"/>
              <a:t>Efficacy and Safety of Paxlovid in Severe Adult Patients with SARS-Cov-2 Infection: a Multicentre Randomized Controlled Study</a:t>
            </a:r>
          </a:p>
        </p:txBody>
      </p:sp>
      <p:pic>
        <p:nvPicPr>
          <p:cNvPr id="11" name="Picture Placeholder 5">
            <a:extLst>
              <a:ext uri="{FF2B5EF4-FFF2-40B4-BE49-F238E27FC236}">
                <a16:creationId xmlns:a16="http://schemas.microsoft.com/office/drawing/2014/main" id="{46148692-01F9-F0AF-248D-A06D949F3145}"/>
              </a:ext>
            </a:extLst>
          </p:cNvPr>
          <p:cNvPicPr>
            <a:picLocks noGrp="1" noChangeAspect="1"/>
          </p:cNvPicPr>
          <p:nvPr>
            <p:ph sz="half" idx="13"/>
          </p:nvPr>
        </p:nvPicPr>
        <p:blipFill>
          <a:blip r:embed="rId3">
            <a:extLst>
              <a:ext uri="{28A0092B-C50C-407E-A947-70E740481C1C}">
                <a14:useLocalDpi xmlns:a14="http://schemas.microsoft.com/office/drawing/2010/main" val="0"/>
              </a:ext>
            </a:extLst>
          </a:blip>
          <a:srcRect/>
          <a:stretch/>
        </p:blipFill>
        <p:spPr>
          <a:xfrm>
            <a:off x="1157201" y="1642189"/>
            <a:ext cx="3582749" cy="4423062"/>
          </a:xfrm>
          <a:noFill/>
        </p:spPr>
      </p:pic>
      <p:sp>
        <p:nvSpPr>
          <p:cNvPr id="18" name="Content Placeholder 3">
            <a:extLst>
              <a:ext uri="{FF2B5EF4-FFF2-40B4-BE49-F238E27FC236}">
                <a16:creationId xmlns:a16="http://schemas.microsoft.com/office/drawing/2014/main" id="{6B94E734-F835-E526-7BE5-589BAF6AA47B}"/>
              </a:ext>
            </a:extLst>
          </p:cNvPr>
          <p:cNvSpPr>
            <a:spLocks noGrp="1"/>
          </p:cNvSpPr>
          <p:nvPr>
            <p:ph sz="half" idx="2"/>
          </p:nvPr>
        </p:nvSpPr>
        <p:spPr>
          <a:xfrm>
            <a:off x="4889241" y="2488532"/>
            <a:ext cx="6774025" cy="3808399"/>
          </a:xfrm>
        </p:spPr>
        <p:txBody>
          <a:bodyPr/>
          <a:lstStyle/>
          <a:p>
            <a:pPr marL="285750" indent="-285750">
              <a:buClr>
                <a:schemeClr val="accent2">
                  <a:lumMod val="60000"/>
                  <a:lumOff val="40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Paxlovid treatment was not found to decrease the 28-day mortality rate in patients diagnosed with Covid-19; there was no difference between the groups in terms of length of time for Covid-19 clearance (Liu et al., 2023). </a:t>
            </a:r>
          </a:p>
          <a:p>
            <a:pPr marL="285750" indent="-285750">
              <a:buClr>
                <a:schemeClr val="accent2">
                  <a:lumMod val="60000"/>
                  <a:lumOff val="40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8 patients died in the control group and 5 died in the treatment group (Liu et al., 2023). </a:t>
            </a:r>
          </a:p>
          <a:p>
            <a:pPr marL="285750" indent="-285750">
              <a:buClr>
                <a:schemeClr val="accent2">
                  <a:lumMod val="60000"/>
                  <a:lumOff val="40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Although it was not within the purpose of the study, it was found that the Covid-19 vaccine was more successful in reducing the disease-related hospitalizations and deaths from the viral syndrome (Liu et al., 2023). </a:t>
            </a:r>
            <a:endParaRPr lang="en-US"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585A1ED1-7687-BC90-84B5-9D60F4ED7658}"/>
              </a:ext>
            </a:extLst>
          </p:cNvPr>
          <p:cNvSpPr txBox="1"/>
          <p:nvPr/>
        </p:nvSpPr>
        <p:spPr>
          <a:xfrm>
            <a:off x="1659293" y="6139542"/>
            <a:ext cx="3080657" cy="261610"/>
          </a:xfrm>
          <a:prstGeom prst="rect">
            <a:avLst/>
          </a:prstGeom>
          <a:noFill/>
        </p:spPr>
        <p:txBody>
          <a:bodyPr wrap="square" rtlCol="0">
            <a:spAutoFit/>
          </a:bodyPr>
          <a:lstStyle/>
          <a:p>
            <a:r>
              <a:rPr lang="en-US" sz="1100" dirty="0"/>
              <a:t>Picture from (Elsevier, 2024)</a:t>
            </a:r>
          </a:p>
        </p:txBody>
      </p:sp>
      <p:sp>
        <p:nvSpPr>
          <p:cNvPr id="4" name="TextBox 3">
            <a:extLst>
              <a:ext uri="{FF2B5EF4-FFF2-40B4-BE49-F238E27FC236}">
                <a16:creationId xmlns:a16="http://schemas.microsoft.com/office/drawing/2014/main" id="{77F66349-A06C-D2AC-4E0E-7B4A42AB4892}"/>
              </a:ext>
            </a:extLst>
          </p:cNvPr>
          <p:cNvSpPr txBox="1"/>
          <p:nvPr/>
        </p:nvSpPr>
        <p:spPr>
          <a:xfrm>
            <a:off x="2012403" y="608954"/>
            <a:ext cx="1872343" cy="584775"/>
          </a:xfrm>
          <a:prstGeom prst="rect">
            <a:avLst/>
          </a:prstGeom>
          <a:noFill/>
        </p:spPr>
        <p:txBody>
          <a:bodyPr wrap="square" rtlCol="0">
            <a:spAutoFit/>
          </a:bodyPr>
          <a:lstStyle/>
          <a:p>
            <a:r>
              <a:rPr lang="en-US" sz="3200" dirty="0">
                <a:cs typeface="Times New Roman" panose="02020603050405020304" pitchFamily="18" charset="0"/>
              </a:rPr>
              <a:t>Article 3</a:t>
            </a:r>
          </a:p>
        </p:txBody>
      </p:sp>
    </p:spTree>
    <p:extLst>
      <p:ext uri="{BB962C8B-B14F-4D97-AF65-F5344CB8AC3E}">
        <p14:creationId xmlns:p14="http://schemas.microsoft.com/office/powerpoint/2010/main" val="27303591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AF05279-7152-EED5-A17D-D9B0F02779EB}"/>
              </a:ext>
            </a:extLst>
          </p:cNvPr>
          <p:cNvSpPr>
            <a:spLocks noGrp="1"/>
          </p:cNvSpPr>
          <p:nvPr>
            <p:ph type="title"/>
          </p:nvPr>
        </p:nvSpPr>
        <p:spPr>
          <a:xfrm>
            <a:off x="5715000" y="262762"/>
            <a:ext cx="6014539" cy="1794638"/>
          </a:xfrm>
        </p:spPr>
        <p:txBody>
          <a:bodyPr>
            <a:noAutofit/>
          </a:bodyPr>
          <a:lstStyle/>
          <a:p>
            <a:r>
              <a:rPr lang="en-US" sz="2400" dirty="0"/>
              <a:t>Antiviral Efficacy of Molnupiravir Versus Ritonavir-Boosted Nirmatrelvir in Patients With Early Symptomatic Covid-19 (PLATCOV): An Open-Label, phase 2, Randomized, controlled, adaptive trial</a:t>
            </a:r>
          </a:p>
        </p:txBody>
      </p:sp>
      <p:pic>
        <p:nvPicPr>
          <p:cNvPr id="6" name="Content Placeholder 5" descr="Close-up of a white pill&#10;&#10;Description automatically generated">
            <a:extLst>
              <a:ext uri="{FF2B5EF4-FFF2-40B4-BE49-F238E27FC236}">
                <a16:creationId xmlns:a16="http://schemas.microsoft.com/office/drawing/2014/main" id="{660FEF62-4E6E-6286-7031-0700DA92AF76}"/>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19341" r="24385" b="-1"/>
          <a:stretch/>
        </p:blipFill>
        <p:spPr>
          <a:xfrm>
            <a:off x="697867" y="1185921"/>
            <a:ext cx="4619625" cy="4617720"/>
          </a:xfrm>
          <a:noFill/>
        </p:spPr>
      </p:pic>
      <p:sp>
        <p:nvSpPr>
          <p:cNvPr id="13" name="Content Placeholder 3">
            <a:extLst>
              <a:ext uri="{FF2B5EF4-FFF2-40B4-BE49-F238E27FC236}">
                <a16:creationId xmlns:a16="http://schemas.microsoft.com/office/drawing/2014/main" id="{6953BCFD-26C1-77A8-6A16-C93ADA012B33}"/>
              </a:ext>
            </a:extLst>
          </p:cNvPr>
          <p:cNvSpPr>
            <a:spLocks noGrp="1"/>
          </p:cNvSpPr>
          <p:nvPr>
            <p:ph idx="1"/>
          </p:nvPr>
        </p:nvSpPr>
        <p:spPr>
          <a:xfrm>
            <a:off x="5715000" y="2358259"/>
            <a:ext cx="5507421" cy="3445382"/>
          </a:xfrm>
        </p:spPr>
        <p:txBody>
          <a:bodyPr>
            <a:normAutofit/>
          </a:bodyPr>
          <a:lstStyle/>
          <a:p>
            <a:pPr marL="285750" indent="-285750">
              <a:buClr>
                <a:schemeClr val="accent2">
                  <a:lumMod val="75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The average time required to halve the viral load was shorter in duration in Paxlovid as compared to Lagevrio (Schilling et al., 2023). </a:t>
            </a:r>
          </a:p>
          <a:p>
            <a:pPr marL="285750" indent="-285750">
              <a:buClr>
                <a:schemeClr val="accent2">
                  <a:lumMod val="75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However, there was a higher proportion of patients receiving Paxlovid that experienced viral rebound (Schilling et al., 2023). </a:t>
            </a:r>
            <a:endParaRPr lang="en-US" sz="1800" dirty="0">
              <a:latin typeface="Times New Roman" panose="02020603050405020304" pitchFamily="18" charset="0"/>
              <a:ea typeface="SimSun" panose="02010600030101010101" pitchFamily="2" charset="-122"/>
            </a:endParaRPr>
          </a:p>
          <a:p>
            <a:pPr marL="285750" indent="-285750">
              <a:buClr>
                <a:schemeClr val="accent2">
                  <a:lumMod val="75000"/>
                </a:schemeClr>
              </a:buClr>
              <a:buFont typeface="Wingdings" panose="05000000000000000000" pitchFamily="2" charset="2"/>
              <a:buChar char="v"/>
            </a:pPr>
            <a:r>
              <a:rPr lang="en-US" sz="1800" dirty="0">
                <a:effectLst/>
                <a:latin typeface="Times New Roman" panose="02020603050405020304" pitchFamily="18" charset="0"/>
                <a:ea typeface="SimSun" panose="02010600030101010101" pitchFamily="2" charset="-122"/>
              </a:rPr>
              <a:t>No patients in either group developing serious disease, were hospitalized, or died as a result of their Covid-19 infection (Schilling et al., 2023).</a:t>
            </a:r>
            <a:endParaRPr lang="en-US" dirty="0"/>
          </a:p>
        </p:txBody>
      </p:sp>
      <p:sp>
        <p:nvSpPr>
          <p:cNvPr id="7" name="TextBox 6">
            <a:extLst>
              <a:ext uri="{FF2B5EF4-FFF2-40B4-BE49-F238E27FC236}">
                <a16:creationId xmlns:a16="http://schemas.microsoft.com/office/drawing/2014/main" id="{1017AD43-A066-3247-036C-D32D5304F42A}"/>
              </a:ext>
            </a:extLst>
          </p:cNvPr>
          <p:cNvSpPr txBox="1"/>
          <p:nvPr/>
        </p:nvSpPr>
        <p:spPr>
          <a:xfrm>
            <a:off x="597855" y="344272"/>
            <a:ext cx="4819650" cy="584775"/>
          </a:xfrm>
          <a:prstGeom prst="rect">
            <a:avLst/>
          </a:prstGeom>
          <a:noFill/>
        </p:spPr>
        <p:txBody>
          <a:bodyPr wrap="square" rtlCol="0">
            <a:spAutoFit/>
          </a:bodyPr>
          <a:lstStyle/>
          <a:p>
            <a:pPr algn="ctr"/>
            <a:r>
              <a:rPr lang="en-US" sz="3200" dirty="0"/>
              <a:t>Article Four</a:t>
            </a:r>
          </a:p>
        </p:txBody>
      </p:sp>
      <p:sp>
        <p:nvSpPr>
          <p:cNvPr id="8" name="TextBox 7">
            <a:extLst>
              <a:ext uri="{FF2B5EF4-FFF2-40B4-BE49-F238E27FC236}">
                <a16:creationId xmlns:a16="http://schemas.microsoft.com/office/drawing/2014/main" id="{79A8391D-E2D6-5AB9-F1E1-0F72E9ED2651}"/>
              </a:ext>
            </a:extLst>
          </p:cNvPr>
          <p:cNvSpPr txBox="1"/>
          <p:nvPr/>
        </p:nvSpPr>
        <p:spPr>
          <a:xfrm>
            <a:off x="1575317" y="6382923"/>
            <a:ext cx="3080657" cy="261610"/>
          </a:xfrm>
          <a:prstGeom prst="rect">
            <a:avLst/>
          </a:prstGeom>
          <a:noFill/>
        </p:spPr>
        <p:txBody>
          <a:bodyPr wrap="square" rtlCol="0">
            <a:spAutoFit/>
          </a:bodyPr>
          <a:lstStyle/>
          <a:p>
            <a:r>
              <a:rPr lang="en-US" sz="1100" dirty="0"/>
              <a:t>Picture from (Katella, 2022)</a:t>
            </a:r>
          </a:p>
        </p:txBody>
      </p:sp>
    </p:spTree>
    <p:extLst>
      <p:ext uri="{BB962C8B-B14F-4D97-AF65-F5344CB8AC3E}">
        <p14:creationId xmlns:p14="http://schemas.microsoft.com/office/powerpoint/2010/main" val="37624374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theme/theme1.xml><?xml version="1.0" encoding="utf-8"?>
<a:theme xmlns:a="http://schemas.openxmlformats.org/drawingml/2006/main" name="Custom">
  <a:themeElements>
    <a:clrScheme name="TM78504181">
      <a:dk1>
        <a:srgbClr val="000000"/>
      </a:dk1>
      <a:lt1>
        <a:srgbClr val="FFFFFF"/>
      </a:lt1>
      <a:dk2>
        <a:srgbClr val="FFF8F4"/>
      </a:dk2>
      <a:lt2>
        <a:srgbClr val="E8E8E8"/>
      </a:lt2>
      <a:accent1>
        <a:srgbClr val="EE7660"/>
      </a:accent1>
      <a:accent2>
        <a:srgbClr val="4D90EF"/>
      </a:accent2>
      <a:accent3>
        <a:srgbClr val="5B5160"/>
      </a:accent3>
      <a:accent4>
        <a:srgbClr val="2BC2B4"/>
      </a:accent4>
      <a:accent5>
        <a:srgbClr val="C097F8"/>
      </a:accent5>
      <a:accent6>
        <a:srgbClr val="FF9413"/>
      </a:accent6>
      <a:hlink>
        <a:srgbClr val="467886"/>
      </a:hlink>
      <a:folHlink>
        <a:srgbClr val="96607D"/>
      </a:folHlink>
    </a:clrScheme>
    <a:fontScheme name="Custom 49">
      <a:majorFont>
        <a:latin typeface="Tw Cen MT"/>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M78504181_Win32_SL_V11" id="{D9600F65-346D-4C25-A611-673E5C44A142}" vid="{299F2556-E258-444F-A1E6-FA759CE228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44781794_win32_fixed.potx" id="{FFA6945E-0D2E-49A3-B8AE-0157B47B7617}" vid="{3D53E5D5-FE42-40E3-89B4-70F55FAC326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60708A-6461-4D7F-883F-7E25D731D326}">
  <ds:schemaRefs>
    <ds:schemaRef ds:uri="http://schemas.microsoft.com/sharepoint/v3/contenttype/forms"/>
  </ds:schemaRefs>
</ds:datastoreItem>
</file>

<file path=customXml/itemProps2.xml><?xml version="1.0" encoding="utf-8"?>
<ds:datastoreItem xmlns:ds="http://schemas.openxmlformats.org/officeDocument/2006/customXml" ds:itemID="{E130005B-6102-4F3C-A26F-485DF1BF9717}">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2BC90B52-91C7-4BE9-8AE0-180FFFE110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{F0C738EE-9E40-46FB-814E-51A2326B0632}tf78504181_win32</Template>
  <TotalTime>9424</TotalTime>
  <Words>3458</Words>
  <Application>Microsoft Office PowerPoint</Application>
  <PresentationFormat>Widescreen</PresentationFormat>
  <Paragraphs>208</Paragraphs>
  <Slides>24</Slides>
  <Notes>21</Notes>
  <HiddenSlides>0</HiddenSlides>
  <MMClips>0</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Custom</vt:lpstr>
      <vt:lpstr>Office Theme</vt:lpstr>
      <vt:lpstr>Paxlovid and Lagevrio for Treatment of Covid-19</vt:lpstr>
      <vt:lpstr>Clinical Question</vt:lpstr>
      <vt:lpstr>PowerPoint Presentation</vt:lpstr>
      <vt:lpstr>Current Research</vt:lpstr>
      <vt:lpstr>Current Research</vt:lpstr>
      <vt:lpstr>Oral Nirmatrelvir for High-Risk, Nonhospitalized Adults with Covid-19</vt:lpstr>
      <vt:lpstr>Safety and Efficacy of Paxlovid Against Omicron Variants of Coronavirus Disease 2019 in Elderly Patients</vt:lpstr>
      <vt:lpstr>Efficacy and Safety of Paxlovid in Severe Adult Patients with SARS-Cov-2 Infection: a Multicentre Randomized Controlled Study</vt:lpstr>
      <vt:lpstr>Antiviral Efficacy of Molnupiravir Versus Ritonavir-Boosted Nirmatrelvir in Patients With Early Symptomatic Covid-19 (PLATCOV): An Open-Label, phase 2, Randomized, controlled, adaptive trial</vt:lpstr>
      <vt:lpstr>Real-world effectiveness of early molnupiravir or nirmatrelvir-ritonavir in hospitalized patients with COVID-19 without supplemental oxygen requirement on admission during Hong Kong’s omicron BA.2 wave: a retrospective cohort-study.</vt:lpstr>
      <vt:lpstr>Effectiveness of Oral Nirmatrelvir/Ritonavir vs. Intravenous Three-Day Remdesivir in Preventing Progression to Severe COVID-19: A Single-Center, Prospective, Comparative, Real-Life Study</vt:lpstr>
      <vt:lpstr>Reviewing the Evidence</vt:lpstr>
      <vt:lpstr>Information on Oral Antivirals for Covid-19</vt:lpstr>
      <vt:lpstr>State of the Science Summary</vt:lpstr>
      <vt:lpstr>Current Guidelines</vt:lpstr>
      <vt:lpstr>Proposed Clinical Practice Changes</vt:lpstr>
      <vt:lpstr>Paxlovid Administration</vt:lpstr>
      <vt:lpstr>Lagevrio Administration</vt:lpstr>
      <vt:lpstr>Plan and Evaluation</vt:lpstr>
      <vt:lpstr>Resources Necessary</vt:lpstr>
      <vt:lpstr>Final takeaways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Paxlovid and Lagevrio for Treatment of Covid-19</dc:title>
  <dc:creator>Molli Courtney</dc:creator>
  <cp:lastModifiedBy>Molli Courtney</cp:lastModifiedBy>
  <cp:revision>46</cp:revision>
  <dcterms:created xsi:type="dcterms:W3CDTF">2024-03-17T08:40:12Z</dcterms:created>
  <dcterms:modified xsi:type="dcterms:W3CDTF">2024-04-01T02:02:42Z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